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2"/>
  </p:sldMasterIdLst>
  <p:notesMasterIdLst>
    <p:notesMasterId r:id="rId20"/>
  </p:notesMasterIdLst>
  <p:handoutMasterIdLst>
    <p:handoutMasterId r:id="rId21"/>
  </p:handoutMasterIdLst>
  <p:sldIdLst>
    <p:sldId id="281" r:id="rId3"/>
    <p:sldId id="291" r:id="rId4"/>
    <p:sldId id="297" r:id="rId5"/>
    <p:sldId id="292" r:id="rId6"/>
    <p:sldId id="298" r:id="rId7"/>
    <p:sldId id="296" r:id="rId8"/>
    <p:sldId id="299" r:id="rId9"/>
    <p:sldId id="289" r:id="rId10"/>
    <p:sldId id="300" r:id="rId11"/>
    <p:sldId id="295" r:id="rId12"/>
    <p:sldId id="301" r:id="rId13"/>
    <p:sldId id="290" r:id="rId14"/>
    <p:sldId id="302" r:id="rId15"/>
    <p:sldId id="294" r:id="rId16"/>
    <p:sldId id="304" r:id="rId17"/>
    <p:sldId id="293" r:id="rId18"/>
    <p:sldId id="305" r:id="rId19"/>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278"/>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41" autoAdjust="0"/>
  </p:normalViewPr>
  <p:slideViewPr>
    <p:cSldViewPr snapToGrid="0">
      <p:cViewPr>
        <p:scale>
          <a:sx n="60" d="100"/>
          <a:sy n="60" d="100"/>
        </p:scale>
        <p:origin x="-1146" y="-234"/>
      </p:cViewPr>
      <p:guideLst>
        <p:guide orient="horz" pos="2160"/>
        <p:guide orient="horz" pos="1231"/>
        <p:guide orient="horz" pos="3859"/>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94F4B9-0189-49FE-A80F-05884EB8C951}" type="datetimeFigureOut">
              <a:rPr lang="en-US" smtClean="0"/>
              <a:t>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F936A4-2C93-48C2-9221-0FDBF7E74F4F}" type="slidenum">
              <a:rPr lang="en-US" smtClean="0"/>
              <a:t>‹#›</a:t>
            </a:fld>
            <a:endParaRPr lang="en-US"/>
          </a:p>
        </p:txBody>
      </p:sp>
    </p:spTree>
    <p:extLst>
      <p:ext uri="{BB962C8B-B14F-4D97-AF65-F5344CB8AC3E}">
        <p14:creationId xmlns:p14="http://schemas.microsoft.com/office/powerpoint/2010/main" val="752448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76727-6A19-4DE8-B47E-7FD6EA47E672}" type="datetimeFigureOut">
              <a:rPr lang="en-US" smtClean="0"/>
              <a:t>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BBE4E-8AFD-45B3-8A52-6FC96354F416}" type="slidenum">
              <a:rPr lang="en-US" smtClean="0"/>
              <a:t>‹#›</a:t>
            </a:fld>
            <a:endParaRPr lang="en-US"/>
          </a:p>
        </p:txBody>
      </p:sp>
    </p:spTree>
    <p:extLst>
      <p:ext uri="{BB962C8B-B14F-4D97-AF65-F5344CB8AC3E}">
        <p14:creationId xmlns:p14="http://schemas.microsoft.com/office/powerpoint/2010/main" val="360337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Grasslands</a:t>
            </a:r>
          </a:p>
          <a:p>
            <a:r>
              <a:rPr lang="en-US" dirty="0" smtClean="0"/>
              <a:t>(Basic)</a:t>
            </a:r>
          </a:p>
          <a:p>
            <a:endParaRPr lang="en-US" dirty="0" smtClean="0"/>
          </a:p>
          <a:p>
            <a:pPr marL="0" indent="0">
              <a:buFont typeface="Arial" pitchFamily="34" charset="0"/>
              <a:buNone/>
            </a:pPr>
            <a:r>
              <a:rPr lang="en-US" b="1" dirty="0" smtClean="0"/>
              <a:t>Note: </a:t>
            </a:r>
            <a:r>
              <a:rPr lang="en-US" dirty="0" smtClean="0"/>
              <a:t>This template is optimized </a:t>
            </a:r>
            <a:r>
              <a:rPr lang="en-US" b="0" dirty="0" smtClean="0"/>
              <a:t>for PowerPoint 2010</a:t>
            </a:r>
            <a:r>
              <a:rPr lang="en-US" b="0" baseline="0" dirty="0" smtClean="0"/>
              <a:t> and </a:t>
            </a:r>
            <a:r>
              <a:rPr lang="en-US" dirty="0" smtClean="0"/>
              <a:t>uses a </a:t>
            </a:r>
            <a:r>
              <a:rPr lang="en-US" b="0" dirty="0" smtClean="0"/>
              <a:t>video background. </a:t>
            </a:r>
            <a:r>
              <a:rPr lang="en-US" dirty="0" smtClean="0"/>
              <a:t>If used in PowerPoint 2007, video elements will play, but all content will be covered by video background when in slideshow. If used in PowerPoint 2003, video will not play, but the poster frame of the videos will remain in place as a</a:t>
            </a:r>
            <a:r>
              <a:rPr lang="en-US" baseline="0" dirty="0" smtClean="0"/>
              <a:t> static</a:t>
            </a:r>
            <a:r>
              <a:rPr lang="en-US" dirty="0" smtClean="0"/>
              <a:t> image. </a:t>
            </a:r>
            <a:br>
              <a:rPr lang="en-US" dirty="0" smtClean="0"/>
            </a:br>
            <a:endParaRPr lang="en-US" dirty="0" smtClean="0"/>
          </a:p>
          <a:p>
            <a:pPr marL="0" lvl="0" indent="0">
              <a:buFont typeface="+mj-lt"/>
              <a:buNone/>
            </a:pPr>
            <a:r>
              <a:rPr lang="en-US" baseline="0" dirty="0" smtClean="0"/>
              <a:t>The</a:t>
            </a:r>
            <a:r>
              <a:rPr lang="en-US" b="0" baseline="0" dirty="0" smtClean="0"/>
              <a:t> v</a:t>
            </a:r>
            <a:r>
              <a:rPr lang="en-US" b="0" dirty="0" smtClean="0"/>
              <a:t>ideo:</a:t>
            </a:r>
            <a:endParaRPr lang="en-US" b="0" baseline="0" dirty="0" smtClean="0"/>
          </a:p>
          <a:p>
            <a:pPr marL="685800" lvl="1" indent="-228600">
              <a:buFont typeface="+mj-lt"/>
              <a:buAutoNum type="arabicPeriod"/>
            </a:pPr>
            <a:r>
              <a:rPr lang="en-US" baseline="0" dirty="0" smtClean="0"/>
              <a:t>Plays automatically after each slide transition.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Is 30 seconds long.</a:t>
            </a:r>
            <a:endParaRPr lang="en-US" dirty="0" smtClean="0"/>
          </a:p>
          <a:p>
            <a:pPr marL="685800" lvl="1" indent="-228600">
              <a:buFont typeface="+mj-lt"/>
              <a:buAutoNum type="arabicPeriod"/>
            </a:pPr>
            <a:r>
              <a:rPr lang="en-US" baseline="0" dirty="0" smtClean="0"/>
              <a:t>Seamlessly loops for infinite playback.</a:t>
            </a:r>
            <a:br>
              <a:rPr lang="en-US" baseline="0" dirty="0" smtClean="0"/>
            </a:br>
            <a:endParaRPr lang="en-US" baseline="0" dirty="0" smtClean="0"/>
          </a:p>
          <a:p>
            <a:pPr marL="0" lvl="0" indent="0">
              <a:buFont typeface="+mj-lt"/>
              <a:buNone/>
            </a:pPr>
            <a:r>
              <a:rPr lang="en-US" baseline="0" dirty="0" smtClean="0"/>
              <a:t>To </a:t>
            </a:r>
            <a:r>
              <a:rPr lang="en-US" b="0" baseline="0" dirty="0" smtClean="0"/>
              <a:t>add slides or change layout, do the following:</a:t>
            </a:r>
          </a:p>
          <a:p>
            <a:pPr marL="685800" lvl="1" indent="-228600">
              <a:buFont typeface="+mj-lt"/>
              <a:buAutoNum type="arabicPeriod"/>
            </a:pPr>
            <a:r>
              <a:rPr lang="en-US" baseline="0" dirty="0" smtClean="0"/>
              <a:t>To add a new slide, </a:t>
            </a:r>
            <a:r>
              <a:rPr lang="en-US" sz="1200" kern="1200" baseline="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the arrow under </a:t>
            </a:r>
            <a:r>
              <a:rPr lang="en-US" sz="1200" b="1" kern="1200" dirty="0" smtClean="0">
                <a:solidFill>
                  <a:schemeClr val="tx1"/>
                </a:solidFill>
                <a:effectLst/>
                <a:latin typeface="+mn-lt"/>
                <a:ea typeface="+mn-ea"/>
                <a:cs typeface="+mn-cs"/>
              </a:rPr>
              <a:t>New Slide</a:t>
            </a:r>
            <a:r>
              <a:rPr lang="en-US" sz="1200" kern="1200" dirty="0" smtClean="0">
                <a:solidFill>
                  <a:schemeClr val="tx1"/>
                </a:solidFill>
                <a:effectLst/>
                <a:latin typeface="+mn-lt"/>
                <a:ea typeface="+mn-ea"/>
                <a:cs typeface="+mn-cs"/>
              </a:rPr>
              <a:t>, then click under </a:t>
            </a:r>
            <a:r>
              <a:rPr lang="en-US" sz="1200" b="1" kern="1200" dirty="0" smtClean="0">
                <a:solidFill>
                  <a:schemeClr val="tx1"/>
                </a:solidFill>
                <a:effectLst/>
                <a:latin typeface="+mn-lt"/>
                <a:ea typeface="+mn-ea"/>
                <a:cs typeface="+mn-cs"/>
              </a:rPr>
              <a:t>Motion Background Theme</a:t>
            </a:r>
            <a:r>
              <a:rPr lang="en-US" sz="1200" kern="1200" dirty="0" smtClean="0">
                <a:solidFill>
                  <a:schemeClr val="tx1"/>
                </a:solidFill>
                <a:effectLst/>
                <a:latin typeface="+mn-lt"/>
                <a:ea typeface="+mn-ea"/>
                <a:cs typeface="+mn-cs"/>
              </a:rPr>
              <a:t> select the desired</a:t>
            </a:r>
            <a:r>
              <a:rPr lang="en-US" sz="1200" kern="1200" baseline="0" dirty="0" smtClean="0">
                <a:solidFill>
                  <a:schemeClr val="tx1"/>
                </a:solidFill>
                <a:effectLst/>
                <a:latin typeface="+mn-lt"/>
                <a:ea typeface="+mn-ea"/>
                <a:cs typeface="+mn-cs"/>
              </a:rPr>
              <a:t> layout</a:t>
            </a:r>
            <a:r>
              <a:rPr lang="en-US" sz="1200" kern="1200" dirty="0" smtClean="0">
                <a:solidFill>
                  <a:schemeClr val="tx1"/>
                </a:solidFill>
                <a:effectLst/>
                <a:latin typeface="+mn-lt"/>
                <a:ea typeface="+mn-ea"/>
                <a:cs typeface="+mn-cs"/>
              </a:rPr>
              <a:t>.</a:t>
            </a:r>
          </a:p>
          <a:p>
            <a:pPr marL="685800" lvl="1" indent="-228600">
              <a:buFont typeface="+mj-lt"/>
              <a:buAutoNum type="arabicPeriod"/>
            </a:pPr>
            <a:r>
              <a:rPr lang="en-US" sz="1200" kern="1200" baseline="0" dirty="0" smtClean="0">
                <a:solidFill>
                  <a:schemeClr val="tx1"/>
                </a:solidFill>
                <a:effectLst/>
                <a:latin typeface="+mn-lt"/>
                <a:ea typeface="+mn-ea"/>
                <a:cs typeface="+mn-cs"/>
              </a:rPr>
              <a:t>To change the layout of an existing slide, o</a:t>
            </a:r>
            <a:r>
              <a:rPr lang="en-US" sz="1200" kern="1200" dirty="0" smtClean="0">
                <a:solidFill>
                  <a:schemeClr val="tx1"/>
                </a:solidFill>
                <a:effectLst/>
                <a:latin typeface="+mn-lt"/>
                <a:ea typeface="+mn-ea"/>
                <a:cs typeface="+mn-cs"/>
              </a:rPr>
              <a:t>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Slides</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Layout</a:t>
            </a:r>
            <a:r>
              <a:rPr lang="en-US" sz="1200" kern="1200" dirty="0" smtClean="0">
                <a:solidFill>
                  <a:schemeClr val="tx1"/>
                </a:solidFill>
                <a:effectLst/>
                <a:latin typeface="+mn-lt"/>
                <a:ea typeface="+mn-ea"/>
                <a:cs typeface="+mn-cs"/>
              </a:rPr>
              <a:t>, then select the desired</a:t>
            </a:r>
            <a:r>
              <a:rPr lang="en-US" sz="1200" kern="1200" baseline="0" dirty="0" smtClean="0">
                <a:solidFill>
                  <a:schemeClr val="tx1"/>
                </a:solidFill>
                <a:effectLst/>
                <a:latin typeface="+mn-lt"/>
                <a:ea typeface="+mn-ea"/>
                <a:cs typeface="+mn-cs"/>
              </a:rPr>
              <a:t> layout</a:t>
            </a:r>
            <a:r>
              <a:rPr lang="en-US" sz="1200" kern="1200" dirty="0" smtClean="0">
                <a:solidFill>
                  <a:schemeClr val="tx1"/>
                </a:solidFill>
                <a:effectLst/>
                <a:latin typeface="+mn-lt"/>
                <a:ea typeface="+mn-ea"/>
                <a:cs typeface="+mn-cs"/>
              </a:rPr>
              <a:t>.</a:t>
            </a:r>
          </a:p>
          <a:p>
            <a:pPr marL="228600" lvl="0" indent="-228600">
              <a:buFont typeface="+mj-lt"/>
              <a:buAutoNum type="arabicPeriod"/>
            </a:pPr>
            <a:endParaRPr lang="en-US" kern="1200" baseline="0" dirty="0" smtClean="0">
              <a:solidFill>
                <a:schemeClr val="tx1"/>
              </a:solidFill>
              <a:effectLst/>
              <a:latin typeface="+mn-lt"/>
              <a:ea typeface="+mn-ea"/>
              <a:cs typeface="+mn-cs"/>
            </a:endParaRPr>
          </a:p>
          <a:p>
            <a:pPr marL="0" marR="0" lvl="0" indent="0">
              <a:lnSpc>
                <a:spcPct val="115000"/>
              </a:lnSpc>
              <a:spcBef>
                <a:spcPts val="0"/>
              </a:spcBef>
              <a:spcAft>
                <a:spcPts val="1000"/>
              </a:spcAft>
              <a:buFont typeface="+mj-lt"/>
              <a:buNone/>
              <a:tabLst>
                <a:tab pos="457200" algn="l"/>
              </a:tabLst>
            </a:pPr>
            <a:r>
              <a:rPr lang="en-US" sz="1200" dirty="0" smtClean="0">
                <a:effectLst/>
                <a:latin typeface="Calibri"/>
                <a:ea typeface="Calibri"/>
                <a:cs typeface="Times New Roman"/>
              </a:rPr>
              <a:t>This template uses the “Pushpin” </a:t>
            </a:r>
            <a:r>
              <a:rPr lang="en-US" sz="1200" b="1" dirty="0" smtClean="0">
                <a:effectLst/>
                <a:latin typeface="Calibri"/>
                <a:ea typeface="Calibri"/>
                <a:cs typeface="Times New Roman"/>
              </a:rPr>
              <a:t>Theme Font</a:t>
            </a:r>
            <a:r>
              <a:rPr lang="en-US" sz="1200" b="0" dirty="0" smtClean="0">
                <a:effectLst/>
                <a:latin typeface="Calibri"/>
                <a:ea typeface="Calibri"/>
                <a:cs typeface="Times New Roman"/>
              </a:rPr>
              <a:t>.</a:t>
            </a:r>
            <a:r>
              <a:rPr lang="en-US" sz="1200" b="0" baseline="0" dirty="0" smtClean="0">
                <a:effectLst/>
                <a:latin typeface="Calibri"/>
                <a:ea typeface="Calibri"/>
                <a:cs typeface="Times New Roman"/>
              </a:rPr>
              <a:t> </a:t>
            </a:r>
            <a:r>
              <a:rPr lang="en-US" sz="1200" dirty="0" smtClean="0">
                <a:effectLst/>
                <a:latin typeface="Calibri"/>
                <a:ea typeface="Calibri"/>
                <a:cs typeface="Times New Roman"/>
              </a:rPr>
              <a:t>To access or change the </a:t>
            </a:r>
            <a:r>
              <a:rPr lang="en-US" sz="1200" b="1" dirty="0" smtClean="0">
                <a:effectLst/>
                <a:latin typeface="Calibri"/>
                <a:ea typeface="Calibri"/>
                <a:cs typeface="Times New Roman"/>
              </a:rPr>
              <a:t>Theme Font</a:t>
            </a:r>
            <a:r>
              <a:rPr lang="en-US" sz="1200" dirty="0" smtClean="0">
                <a:effectLst/>
                <a:latin typeface="Calibri"/>
                <a:ea typeface="Calibri"/>
                <a:cs typeface="Times New Roman"/>
              </a:rPr>
              <a:t>, do the following:</a:t>
            </a:r>
          </a:p>
          <a:p>
            <a:pPr marL="685800" marR="0" lvl="1" indent="-228600">
              <a:lnSpc>
                <a:spcPct val="115000"/>
              </a:lnSpc>
              <a:spcBef>
                <a:spcPts val="0"/>
              </a:spcBef>
              <a:spcAft>
                <a:spcPts val="1000"/>
              </a:spcAft>
              <a:buFont typeface="+mj-lt"/>
              <a:buAutoNum type="arabicPeriod"/>
              <a:tabLst>
                <a:tab pos="457200" algn="l"/>
              </a:tabLst>
            </a:pPr>
            <a:r>
              <a:rPr lang="en-US" sz="1200" baseline="0" dirty="0" smtClean="0">
                <a:effectLst/>
                <a:latin typeface="Calibri"/>
                <a:ea typeface="Calibri"/>
                <a:cs typeface="Times New Roman"/>
              </a:rPr>
              <a:t>O</a:t>
            </a:r>
            <a:r>
              <a:rPr lang="en-US" sz="1200" dirty="0" smtClean="0">
                <a:effectLst/>
                <a:latin typeface="Calibri"/>
                <a:ea typeface="Calibri"/>
                <a:cs typeface="Times New Roman"/>
              </a:rPr>
              <a:t>n the </a:t>
            </a:r>
            <a:r>
              <a:rPr lang="en-US" sz="1200" b="1" dirty="0" smtClean="0">
                <a:effectLst/>
                <a:latin typeface="Calibri"/>
                <a:ea typeface="Calibri"/>
                <a:cs typeface="Times New Roman"/>
              </a:rPr>
              <a:t>View</a:t>
            </a:r>
            <a:r>
              <a:rPr lang="en-US" sz="1200" dirty="0" smtClean="0">
                <a:effectLst/>
                <a:latin typeface="Calibri"/>
                <a:ea typeface="Calibri"/>
                <a:cs typeface="Times New Roman"/>
              </a:rPr>
              <a:t> tab in the </a:t>
            </a:r>
            <a:r>
              <a:rPr lang="en-US" sz="1200" b="1" dirty="0" smtClean="0">
                <a:effectLst/>
                <a:latin typeface="Calibri"/>
                <a:ea typeface="Calibri"/>
                <a:cs typeface="Times New Roman"/>
              </a:rPr>
              <a:t>Master Views</a:t>
            </a:r>
            <a:r>
              <a:rPr lang="en-US" sz="1200" dirty="0" smtClean="0">
                <a:effectLst/>
                <a:latin typeface="Calibri"/>
                <a:ea typeface="Calibri"/>
                <a:cs typeface="Times New Roman"/>
              </a:rPr>
              <a:t> group, select </a:t>
            </a:r>
            <a:r>
              <a:rPr lang="en-US" sz="1200" b="1" dirty="0" smtClean="0">
                <a:effectLst/>
                <a:latin typeface="Calibri"/>
                <a:ea typeface="Calibri"/>
                <a:cs typeface="Times New Roman"/>
              </a:rPr>
              <a:t>Slide Master</a:t>
            </a:r>
            <a:r>
              <a:rPr lang="en-US" sz="1200" dirty="0" smtClean="0">
                <a:effectLst/>
                <a:latin typeface="Calibri"/>
                <a:ea typeface="Calibri"/>
                <a:cs typeface="Times New Roman"/>
              </a:rPr>
              <a:t>. </a:t>
            </a:r>
          </a:p>
          <a:p>
            <a:pPr marL="685800" marR="0" lvl="1" indent="-228600">
              <a:lnSpc>
                <a:spcPct val="115000"/>
              </a:lnSpc>
              <a:spcBef>
                <a:spcPts val="0"/>
              </a:spcBef>
              <a:spcAft>
                <a:spcPts val="1000"/>
              </a:spcAft>
              <a:buFont typeface="+mj-lt"/>
              <a:buAutoNum type="arabicPeriod"/>
              <a:tabLst>
                <a:tab pos="457200" algn="l"/>
              </a:tabLst>
            </a:pPr>
            <a:r>
              <a:rPr lang="en-US" sz="1200" dirty="0" smtClean="0">
                <a:effectLst/>
                <a:latin typeface="Calibri"/>
                <a:ea typeface="Calibri"/>
                <a:cs typeface="Times New Roman"/>
              </a:rPr>
              <a:t>In the Slide Master view, select</a:t>
            </a:r>
            <a:r>
              <a:rPr lang="en-US" sz="1200" baseline="0" dirty="0" smtClean="0">
                <a:effectLst/>
                <a:latin typeface="Calibri"/>
                <a:ea typeface="Calibri"/>
                <a:cs typeface="Times New Roman"/>
              </a:rPr>
              <a:t> s</a:t>
            </a:r>
            <a:r>
              <a:rPr lang="en-US" sz="1200" dirty="0" smtClean="0">
                <a:effectLst/>
                <a:latin typeface="Calibri"/>
                <a:ea typeface="Calibri"/>
                <a:cs typeface="Times New Roman"/>
              </a:rPr>
              <a:t>lide 1 (the Master Slide for</a:t>
            </a:r>
            <a:r>
              <a:rPr lang="en-US" sz="1200" baseline="0" dirty="0" smtClean="0">
                <a:effectLst/>
                <a:latin typeface="Calibri"/>
                <a:ea typeface="Calibri"/>
                <a:cs typeface="Times New Roman"/>
              </a:rPr>
              <a:t> Master Layouts that use the video background).</a:t>
            </a:r>
          </a:p>
          <a:p>
            <a:pPr marL="685800" marR="0" lvl="1" indent="-228600">
              <a:lnSpc>
                <a:spcPct val="115000"/>
              </a:lnSpc>
              <a:spcBef>
                <a:spcPts val="0"/>
              </a:spcBef>
              <a:spcAft>
                <a:spcPts val="1000"/>
              </a:spcAft>
              <a:buFont typeface="+mj-lt"/>
              <a:buAutoNum type="arabicPeriod"/>
              <a:tabLst>
                <a:tab pos="457200" algn="l"/>
              </a:tabLst>
            </a:pPr>
            <a:r>
              <a:rPr lang="en-US" sz="1200" dirty="0" smtClean="0">
                <a:effectLst/>
                <a:latin typeface="Calibri"/>
                <a:ea typeface="Calibri"/>
                <a:cs typeface="Times New Roman"/>
              </a:rPr>
              <a:t>On the </a:t>
            </a:r>
            <a:r>
              <a:rPr lang="en-US" sz="1200" b="1" dirty="0" smtClean="0">
                <a:effectLst/>
                <a:latin typeface="Calibri"/>
                <a:ea typeface="Calibri"/>
                <a:cs typeface="Times New Roman"/>
              </a:rPr>
              <a:t>Slide Master</a:t>
            </a:r>
            <a:r>
              <a:rPr lang="en-US" sz="1200" dirty="0" smtClean="0">
                <a:effectLst/>
                <a:latin typeface="Calibri"/>
                <a:ea typeface="Calibri"/>
                <a:cs typeface="Times New Roman"/>
              </a:rPr>
              <a:t> tab, in the </a:t>
            </a:r>
            <a:r>
              <a:rPr lang="en-US" sz="1200" b="1" dirty="0" smtClean="0">
                <a:effectLst/>
                <a:latin typeface="Calibri"/>
                <a:ea typeface="Calibri"/>
                <a:cs typeface="Times New Roman"/>
              </a:rPr>
              <a:t>Edit Theme</a:t>
            </a:r>
            <a:r>
              <a:rPr lang="en-US" sz="1200" dirty="0" smtClean="0">
                <a:effectLst/>
                <a:latin typeface="Calibri"/>
                <a:ea typeface="Calibri"/>
                <a:cs typeface="Times New Roman"/>
              </a:rPr>
              <a:t> group, click </a:t>
            </a:r>
            <a:r>
              <a:rPr lang="en-US" sz="1200" b="1" dirty="0" smtClean="0">
                <a:effectLst/>
                <a:latin typeface="Calibri"/>
                <a:ea typeface="Calibri"/>
                <a:cs typeface="Times New Roman"/>
              </a:rPr>
              <a:t>Fonts,</a:t>
            </a:r>
            <a:r>
              <a:rPr lang="en-US" sz="1200" dirty="0" smtClean="0">
                <a:effectLst/>
                <a:latin typeface="Calibri"/>
                <a:ea typeface="Calibri"/>
                <a:cs typeface="Times New Roman"/>
              </a:rPr>
              <a:t> and then select new theme fonts.</a:t>
            </a:r>
            <a:endParaRPr lang="en-US" kern="1200" baseline="0" dirty="0" smtClean="0">
              <a:solidFill>
                <a:schemeClr val="tx1"/>
              </a:solidFill>
              <a:effectLst/>
              <a:latin typeface="+mn-lt"/>
              <a:ea typeface="+mn-ea"/>
              <a:cs typeface="+mn-cs"/>
            </a:endParaRPr>
          </a:p>
          <a:p>
            <a:pPr marL="228600" lvl="0" indent="-228600">
              <a:buFont typeface="+mj-lt"/>
              <a:buAutoNum type="arabicPeriod"/>
            </a:pPr>
            <a:endParaRPr lang="en-US" kern="1200" baseline="0" dirty="0" smtClean="0">
              <a:solidFill>
                <a:schemeClr val="tx1"/>
              </a:solidFill>
              <a:effectLst/>
              <a:latin typeface="+mn-lt"/>
              <a:ea typeface="+mn-ea"/>
              <a:cs typeface="+mn-cs"/>
            </a:endParaRPr>
          </a:p>
          <a:p>
            <a:pPr marL="0" lvl="0" indent="0">
              <a:buFont typeface="+mj-lt"/>
              <a:buNone/>
            </a:pPr>
            <a:r>
              <a:rPr lang="en-US" kern="1200" baseline="0" dirty="0" smtClean="0">
                <a:solidFill>
                  <a:schemeClr val="tx1"/>
                </a:solidFill>
                <a:effectLst/>
                <a:latin typeface="+mn-lt"/>
                <a:ea typeface="+mn-ea"/>
                <a:cs typeface="+mn-cs"/>
              </a:rPr>
              <a:t>Using </a:t>
            </a:r>
            <a:r>
              <a:rPr lang="en-US" b="0" kern="1200" baseline="0" dirty="0" smtClean="0">
                <a:solidFill>
                  <a:schemeClr val="tx1"/>
                </a:solidFill>
                <a:effectLst/>
                <a:latin typeface="+mn-lt"/>
                <a:ea typeface="+mn-ea"/>
                <a:cs typeface="+mn-cs"/>
              </a:rPr>
              <a:t>animated elements:</a:t>
            </a:r>
          </a:p>
          <a:p>
            <a:pPr marL="685800" lvl="1" indent="-228600">
              <a:buFont typeface="+mj-lt"/>
              <a:buAutoNum type="arabicPeriod"/>
            </a:pPr>
            <a:r>
              <a:rPr lang="en-US" kern="1200" baseline="0" dirty="0" smtClean="0">
                <a:solidFill>
                  <a:schemeClr val="tx1"/>
                </a:solidFill>
                <a:effectLst/>
                <a:latin typeface="+mn-lt"/>
                <a:ea typeface="+mn-ea"/>
                <a:cs typeface="+mn-cs"/>
              </a:rPr>
              <a:t>Any animated element will begin after the slide transition and the background video has started.</a:t>
            </a:r>
          </a:p>
          <a:p>
            <a:pPr marL="228600" lvl="0" indent="-228600">
              <a:buFont typeface="+mj-lt"/>
              <a:buAutoNum type="arabicPeriod"/>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49C13A5-511F-4D4F-B778-6AB87858341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320883" y="-1033399"/>
            <a:ext cx="2237017"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749357" y="-1461873"/>
            <a:ext cx="1380070" cy="8875816"/>
          </a:xfrm>
          <a:prstGeom prst="round2SameRect">
            <a:avLst>
              <a:gd name="adj1" fmla="val 23166"/>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13038" y="2334986"/>
            <a:ext cx="8517924" cy="1265464"/>
          </a:xfrm>
        </p:spPr>
        <p:txBody>
          <a:bodyPr anchor="ct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313038" y="3672013"/>
            <a:ext cx="8517924" cy="851006"/>
          </a:xfrm>
        </p:spPr>
        <p:txBody>
          <a:bodyPr anchor="ctr"/>
          <a:lstStyle>
            <a:lvl1pPr marL="0" indent="0" algn="ctr">
              <a:buNone/>
              <a:defRPr sz="2800">
                <a:solidFill>
                  <a:schemeClr val="tx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9651827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2"/>
                </p:tgtEl>
              </p:cMediaNode>
            </p:video>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C36985-8CAF-49A4-BC4C-142BC7CC0C14}"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3139917880"/>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8" name="Round Same Side Corner Rectangle 7"/>
          <p:cNvSpPr/>
          <p:nvPr userDrawn="1"/>
        </p:nvSpPr>
        <p:spPr>
          <a:xfrm rot="5400000">
            <a:off x="3427625" y="112926"/>
            <a:ext cx="2023533" cy="8875816"/>
          </a:xfrm>
          <a:prstGeom prst="round2SameRect">
            <a:avLst>
              <a:gd name="adj1" fmla="val 12220"/>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ound Same Side Corner Rectangle 8"/>
          <p:cNvSpPr/>
          <p:nvPr userDrawn="1"/>
        </p:nvSpPr>
        <p:spPr>
          <a:xfrm rot="5400000">
            <a:off x="3863658" y="548959"/>
            <a:ext cx="1151468" cy="8875816"/>
          </a:xfrm>
          <a:prstGeom prst="round2SameRect">
            <a:avLst>
              <a:gd name="adj1" fmla="val 21428"/>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1"/>
            <a:ext cx="7772400" cy="1155702"/>
          </a:xfrm>
        </p:spPr>
        <p:txBody>
          <a:bodyPr anchor="ctr"/>
          <a:lstStyle>
            <a:lvl1pPr algn="l">
              <a:defRPr sz="36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47533"/>
            <a:ext cx="7772400" cy="859367"/>
          </a:xfrm>
        </p:spPr>
        <p:txBody>
          <a:bodyPr anchor="ctr"/>
          <a:lstStyle>
            <a:lvl1pPr marL="0" indent="0">
              <a:buNone/>
              <a:defRPr sz="2400">
                <a:solidFill>
                  <a:schemeClr val="tx2">
                    <a:lumMod val="9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C36985-8CAF-49A4-BC4C-142BC7CC0C14}"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829629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126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C36985-8CAF-49A4-BC4C-142BC7CC0C14}" type="datetimeFigureOut">
              <a:rPr lang="en-US" smtClean="0"/>
              <a:t>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1576890958"/>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22863"/>
            <a:ext cx="4040188" cy="639762"/>
          </a:xfrm>
        </p:spPr>
        <p:txBody>
          <a:bodyPr anchor="b"/>
          <a:lstStyle>
            <a:lvl1pPr marL="0" marR="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90000"/>
              </a:lnSpc>
              <a:spcBef>
                <a:spcPts val="1200"/>
              </a:spcBef>
              <a:spcAft>
                <a:spcPts val="0"/>
              </a:spcAft>
              <a:buClr>
                <a:schemeClr val="accent1"/>
              </a:buClr>
              <a:buSzPct val="75000"/>
              <a:buFont typeface="Wingdings" pitchFamily="2" charset="2"/>
              <a:buNone/>
              <a:tabLst/>
              <a:defRPr/>
            </a:pPr>
            <a:r>
              <a:rPr lang="en-US" smtClean="0"/>
              <a:t>Click to edit Master text styles</a:t>
            </a:r>
          </a:p>
        </p:txBody>
      </p:sp>
      <p:sp>
        <p:nvSpPr>
          <p:cNvPr id="4" name="Content Placeholder 3"/>
          <p:cNvSpPr>
            <a:spLocks noGrp="1"/>
          </p:cNvSpPr>
          <p:nvPr>
            <p:ph sz="half" idx="2"/>
          </p:nvPr>
        </p:nvSpPr>
        <p:spPr>
          <a:xfrm>
            <a:off x="457200" y="2087118"/>
            <a:ext cx="4040188"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2286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7118"/>
            <a:ext cx="4041775" cy="40390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C36985-8CAF-49A4-BC4C-142BC7CC0C14}" type="datetimeFigureOut">
              <a:rPr lang="en-US" smtClean="0"/>
              <a:t>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289873973"/>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C36985-8CAF-49A4-BC4C-142BC7CC0C14}" type="datetimeFigureOut">
              <a:rPr lang="en-US" smtClean="0"/>
              <a:t>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516139715"/>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8"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0C36985-8CAF-49A4-BC4C-142BC7CC0C14}" type="datetimeFigureOut">
              <a:rPr lang="en-US" smtClean="0"/>
              <a:t>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0343F-D056-4E24-BE3D-A305BDC1A23E}" type="slidenum">
              <a:rPr lang="en-US" smtClean="0"/>
              <a:t>‹#›</a:t>
            </a:fld>
            <a:endParaRPr lang="en-US"/>
          </a:p>
        </p:txBody>
      </p:sp>
    </p:spTree>
    <p:extLst>
      <p:ext uri="{BB962C8B-B14F-4D97-AF65-F5344CB8AC3E}">
        <p14:creationId xmlns:p14="http://schemas.microsoft.com/office/powerpoint/2010/main" val="988648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ound Same Side Corner Rectangle 8"/>
          <p:cNvSpPr/>
          <p:nvPr userDrawn="1"/>
        </p:nvSpPr>
        <p:spPr>
          <a:xfrm rot="5400000">
            <a:off x="-626537" y="2179859"/>
            <a:ext cx="4724400" cy="3471333"/>
          </a:xfrm>
          <a:prstGeom prst="round2SameRect">
            <a:avLst>
              <a:gd name="adj1" fmla="val 11307"/>
              <a:gd name="adj2" fmla="val 0"/>
            </a:avLst>
          </a:prstGeom>
          <a:solidFill>
            <a:schemeClr val="accent6">
              <a:lumMod val="40000"/>
              <a:lumOff val="60000"/>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5050" y="1565725"/>
            <a:ext cx="5111750" cy="4560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06335"/>
            <a:ext cx="3008313" cy="441982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1/1/2020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999714255"/>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10" name="Round Same Side Corner Rectangle 9"/>
          <p:cNvSpPr/>
          <p:nvPr userDrawn="1"/>
        </p:nvSpPr>
        <p:spPr>
          <a:xfrm rot="5400000">
            <a:off x="3533156" y="-3270412"/>
            <a:ext cx="1812473" cy="8875816"/>
          </a:xfrm>
          <a:prstGeom prst="round2SameRect">
            <a:avLst>
              <a:gd name="adj1" fmla="val 12924"/>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p:cNvSpPr>
            <a:spLocks noGrp="1"/>
          </p:cNvSpPr>
          <p:nvPr>
            <p:ph type="pic" idx="1"/>
          </p:nvPr>
        </p:nvSpPr>
        <p:spPr>
          <a:xfrm>
            <a:off x="457199" y="2111375"/>
            <a:ext cx="823806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199" y="1379764"/>
            <a:ext cx="8238067" cy="669167"/>
          </a:xfrm>
        </p:spPr>
        <p:txBody>
          <a:bodyPr anchor="ct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36985-8CAF-49A4-BC4C-142BC7CC0C14}" type="datetimeFigureOut">
              <a:rPr lang="en-US" smtClean="0"/>
              <a:t>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0343F-D056-4E24-BE3D-A305BDC1A23E}" type="slidenum">
              <a:rPr lang="en-US" smtClean="0"/>
              <a:t>‹#›</a:t>
            </a:fld>
            <a:endParaRPr lang="en-US"/>
          </a:p>
        </p:txBody>
      </p:sp>
      <p:sp>
        <p:nvSpPr>
          <p:cNvPr id="8" name="Title 1"/>
          <p:cNvSpPr>
            <a:spLocks noGrp="1"/>
          </p:cNvSpPr>
          <p:nvPr>
            <p:ph type="title"/>
          </p:nvPr>
        </p:nvSpPr>
        <p:spPr>
          <a:xfrm>
            <a:off x="457200" y="253998"/>
            <a:ext cx="8229600" cy="1041404"/>
          </a:xfrm>
        </p:spPr>
        <p:txBody>
          <a:bodyPr/>
          <a:lstStyle>
            <a:lvl1pPr>
              <a:defRPr/>
            </a:lvl1pPr>
          </a:lstStyle>
          <a:p>
            <a:r>
              <a:rPr lang="en-US" smtClean="0"/>
              <a:t>Click to edit Master title style</a:t>
            </a:r>
            <a:endParaRPr lang="en-US" dirty="0"/>
          </a:p>
        </p:txBody>
      </p:sp>
      <p:sp>
        <p:nvSpPr>
          <p:cNvPr id="12" name="Round Same Side Corner Rectangle 11"/>
          <p:cNvSpPr/>
          <p:nvPr userDrawn="1"/>
        </p:nvSpPr>
        <p:spPr>
          <a:xfrm rot="5400000">
            <a:off x="3917948" y="-3663950"/>
            <a:ext cx="1041401" cy="8877301"/>
          </a:xfrm>
          <a:prstGeom prst="round2SameRect">
            <a:avLst>
              <a:gd name="adj1" fmla="val 29600"/>
              <a:gd name="adj2" fmla="val 0"/>
            </a:avLst>
          </a:prstGeom>
          <a:solidFill>
            <a:schemeClr val="tx1">
              <a:alpha val="38000"/>
            </a:schemeClr>
          </a:solidFill>
          <a:ln w="3175">
            <a:solidFill>
              <a:schemeClr val="accent1"/>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5480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ideo" Target="../media/media1.wm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media" Target="../media/media1.wmv"/><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Field of Wheat (seamless loop) 3b.wmv">
            <a:hlinkClick r:id="" action="ppaction://media"/>
          </p:cNvPr>
          <p:cNvPicPr>
            <a:picLocks noChangeAspect="1"/>
          </p:cNvPicPr>
          <p:nvPr>
            <a:videoFile r:link="rId12"/>
            <p:extLst>
              <p:ext uri="{DAA4B4D4-6D71-4841-9C94-3DE7FCFB9230}">
                <p14:media xmlns:p14="http://schemas.microsoft.com/office/powerpoint/2010/main" r:embed="rId11"/>
              </p:ext>
            </p:extLst>
          </p:nvPr>
        </p:nvPicPr>
        <p:blipFill>
          <a:blip r:embed="rId13"/>
          <a:stretch>
            <a:fillRect/>
          </a:stretch>
        </p:blipFill>
        <p:spPr>
          <a:xfrm>
            <a:off x="0" y="0"/>
            <a:ext cx="9144000" cy="6858000"/>
          </a:xfrm>
          <a:prstGeom prst="rect">
            <a:avLst/>
          </a:prstGeom>
        </p:spPr>
      </p:pic>
      <p:sp>
        <p:nvSpPr>
          <p:cNvPr id="12" name="Round Same Side Corner Rectangle 11"/>
          <p:cNvSpPr/>
          <p:nvPr/>
        </p:nvSpPr>
        <p:spPr>
          <a:xfrm rot="5400000">
            <a:off x="1238992" y="-983509"/>
            <a:ext cx="6400800" cy="8875816"/>
          </a:xfrm>
          <a:prstGeom prst="round2SameRect">
            <a:avLst>
              <a:gd name="adj1" fmla="val 4981"/>
              <a:gd name="adj2" fmla="val 0"/>
            </a:avLst>
          </a:prstGeom>
          <a:solidFill>
            <a:schemeClr val="accent6">
              <a:lumMod val="40000"/>
              <a:lumOff val="60000"/>
              <a:alpha val="38000"/>
            </a:schemeClr>
          </a:solidFill>
          <a:ln>
            <a:noFill/>
          </a:ln>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3" name="Round Same Side Corner Rectangle 12"/>
          <p:cNvSpPr/>
          <p:nvPr/>
        </p:nvSpPr>
        <p:spPr>
          <a:xfrm rot="5400000">
            <a:off x="3917948" y="-3663950"/>
            <a:ext cx="1041401" cy="8877301"/>
          </a:xfrm>
          <a:prstGeom prst="round2SameRect">
            <a:avLst>
              <a:gd name="adj1" fmla="val 29600"/>
              <a:gd name="adj2" fmla="val 0"/>
            </a:avLst>
          </a:prstGeom>
          <a:solidFill>
            <a:schemeClr val="accent6">
              <a:lumMod val="40000"/>
              <a:lumOff val="60000"/>
              <a:alpha val="38000"/>
            </a:schemeClr>
          </a:solidFill>
          <a:ln w="3175">
            <a:solidFill>
              <a:schemeClr val="accent6"/>
            </a:solidFill>
          </a:ln>
          <a:effectLst>
            <a:outerShdw blurRad="152400" sx="90000" sy="-19000" rotWithShape="0">
              <a:prstClr val="black">
                <a:alpha val="66000"/>
              </a:prstClr>
            </a:outerShdw>
          </a:effectLst>
          <a:scene3d>
            <a:camera prst="orthographicFront"/>
            <a:lightRig rig="sunrise"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53998"/>
            <a:ext cx="8229600" cy="1041404"/>
          </a:xfrm>
          <a:prstGeom prst="rect">
            <a:avLst/>
          </a:prstGeom>
          <a:noFill/>
        </p:spPr>
        <p:txBody>
          <a:bodyPr wrap="square" rtlCol="0" anchor="ctr">
            <a:noAutofit/>
          </a:bodyPr>
          <a:lstStyle/>
          <a:p>
            <a:pPr lvl="0"/>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903" y="6496396"/>
            <a:ext cx="1169772" cy="365125"/>
          </a:xfrm>
          <a:prstGeom prst="rect">
            <a:avLst/>
          </a:prstGeom>
        </p:spPr>
        <p:txBody>
          <a:bodyPr vert="horz" lIns="91440" tIns="45720" rIns="91440" bIns="45720" rtlCol="0" anchor="b"/>
          <a:lstStyle>
            <a:lvl1pPr algn="l">
              <a:defRPr sz="1000">
                <a:solidFill>
                  <a:schemeClr val="tx1">
                    <a:tint val="75000"/>
                  </a:schemeClr>
                </a:solidFill>
              </a:defRPr>
            </a:lvl1pPr>
          </a:lstStyle>
          <a:p>
            <a:fld id="{10C36985-8CAF-49A4-BC4C-142BC7CC0C14}" type="datetimeFigureOut">
              <a:rPr lang="en-US" smtClean="0"/>
              <a:pPr/>
              <a:t>1/1/2020</a:t>
            </a:fld>
            <a:endParaRPr lang="en-US"/>
          </a:p>
        </p:txBody>
      </p:sp>
      <p:sp>
        <p:nvSpPr>
          <p:cNvPr id="5" name="Footer Placeholder 4"/>
          <p:cNvSpPr>
            <a:spLocks noGrp="1"/>
          </p:cNvSpPr>
          <p:nvPr>
            <p:ph type="ftr" sz="quarter" idx="3"/>
          </p:nvPr>
        </p:nvSpPr>
        <p:spPr>
          <a:xfrm>
            <a:off x="1285103" y="6496396"/>
            <a:ext cx="6573794" cy="365125"/>
          </a:xfrm>
          <a:prstGeom prst="rect">
            <a:avLst/>
          </a:prstGeom>
        </p:spPr>
        <p:txBody>
          <a:bodyPr vert="horz" lIns="91440" tIns="45720" rIns="91440" bIns="45720" rtlCol="0" anchor="b"/>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93211" y="6496396"/>
            <a:ext cx="535458" cy="365125"/>
          </a:xfrm>
          <a:prstGeom prst="rect">
            <a:avLst/>
          </a:prstGeom>
        </p:spPr>
        <p:txBody>
          <a:bodyPr vert="horz" lIns="91440" tIns="45720" rIns="91440" bIns="45720" rtlCol="0" anchor="b"/>
          <a:lstStyle>
            <a:lvl1pPr algn="r">
              <a:defRPr sz="1000">
                <a:solidFill>
                  <a:schemeClr val="tx1">
                    <a:tint val="75000"/>
                  </a:schemeClr>
                </a:solidFill>
              </a:defRPr>
            </a:lvl1pPr>
          </a:lstStyle>
          <a:p>
            <a:fld id="{4F90343F-D056-4E24-BE3D-A305BDC1A23E}" type="slidenum">
              <a:rPr lang="en-US" smtClean="0"/>
              <a:pPr/>
              <a:t>‹#›</a:t>
            </a:fld>
            <a:endParaRPr lang="en-US"/>
          </a:p>
        </p:txBody>
      </p:sp>
    </p:spTree>
    <p:extLst>
      <p:ext uri="{BB962C8B-B14F-4D97-AF65-F5344CB8AC3E}">
        <p14:creationId xmlns:p14="http://schemas.microsoft.com/office/powerpoint/2010/main" val="285308602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2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1"/>
                </p:tgtEl>
              </p:cMediaNode>
            </p:video>
          </p:childTnLst>
        </p:cTn>
      </p:par>
    </p:tnLst>
  </p:timing>
  <p:txStyles>
    <p:titleStyle>
      <a:lvl1pPr algn="l" defTabSz="914400" rtl="0" eaLnBrk="1" latinLnBrk="0" hangingPunct="1">
        <a:lnSpc>
          <a:spcPct val="90000"/>
        </a:lnSpc>
        <a:spcBef>
          <a:spcPct val="0"/>
        </a:spcBef>
        <a:buNone/>
        <a:defRPr lang="en-US" sz="3600" b="1" kern="1200" dirty="0">
          <a:solidFill>
            <a:schemeClr val="accent2">
              <a:lumMod val="20000"/>
              <a:lumOff val="80000"/>
            </a:schemeClr>
          </a:solidFill>
          <a:effectLst>
            <a:outerShdw blurRad="50800" dist="38100" dir="2700000" algn="tl" rotWithShape="0">
              <a:prstClr val="black">
                <a:alpha val="40000"/>
              </a:prstClr>
            </a:outerShdw>
          </a:effectLst>
          <a:latin typeface="Constantia" pitchFamily="18" charset="0"/>
          <a:ea typeface="+mn-ea"/>
          <a:cs typeface="+mn-cs"/>
        </a:defRPr>
      </a:lvl1pPr>
    </p:titleStyle>
    <p:bodyStyle>
      <a:lvl1pPr marL="342900" indent="-342900" algn="l" defTabSz="914400" rtl="0" eaLnBrk="1" latinLnBrk="0" hangingPunct="1">
        <a:lnSpc>
          <a:spcPct val="90000"/>
        </a:lnSpc>
        <a:spcBef>
          <a:spcPts val="1200"/>
        </a:spcBef>
        <a:buClr>
          <a:schemeClr val="accent2"/>
        </a:buClr>
        <a:buSzPct val="75000"/>
        <a:buFont typeface="Wingdings" pitchFamily="2" charset="2"/>
        <a:buChar char="v"/>
        <a:defRPr sz="2800" kern="1200">
          <a:solidFill>
            <a:schemeClr val="tx1"/>
          </a:solidFill>
          <a:latin typeface="+mn-lt"/>
          <a:ea typeface="+mn-ea"/>
          <a:cs typeface="+mn-cs"/>
        </a:defRPr>
      </a:lvl1pPr>
      <a:lvl2pPr marL="742950" indent="-285750" algn="l" defTabSz="914400" rtl="0" eaLnBrk="1" latinLnBrk="0" hangingPunct="1">
        <a:lnSpc>
          <a:spcPct val="90000"/>
        </a:lnSpc>
        <a:spcBef>
          <a:spcPts val="300"/>
        </a:spcBef>
        <a:buClr>
          <a:schemeClr val="accent2"/>
        </a:buClr>
        <a:buSzPct val="75000"/>
        <a:buFont typeface="Wingdings" pitchFamily="2" charset="2"/>
        <a:buChar char="v"/>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300"/>
        </a:spcBef>
        <a:buClr>
          <a:schemeClr val="accent2"/>
        </a:buClr>
        <a:buSzPct val="75000"/>
        <a:buFont typeface="Wingdings" pitchFamily="2" charset="2"/>
        <a:buChar char="v"/>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300"/>
        </a:spcBef>
        <a:buClr>
          <a:schemeClr val="accent2"/>
        </a:buClr>
        <a:buSzPct val="75000"/>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R0Zbj7S22z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dirty="0" smtClean="0">
                <a:solidFill>
                  <a:schemeClr val="bg1"/>
                </a:solidFill>
              </a:rPr>
              <a:t>Word List; e-, ex-</a:t>
            </a:r>
            <a:endParaRPr lang="en-US" sz="8000" dirty="0">
              <a:solidFill>
                <a:schemeClr val="bg1"/>
              </a:solidFill>
            </a:endParaRPr>
          </a:p>
        </p:txBody>
      </p:sp>
      <p:sp>
        <p:nvSpPr>
          <p:cNvPr id="3" name="Subtitle 2"/>
          <p:cNvSpPr>
            <a:spLocks noGrp="1"/>
          </p:cNvSpPr>
          <p:nvPr>
            <p:ph type="subTitle" idx="1"/>
          </p:nvPr>
        </p:nvSpPr>
        <p:spPr/>
        <p:txBody>
          <a:bodyPr/>
          <a:lstStyle/>
          <a:p>
            <a:r>
              <a:rPr lang="en-US" sz="4800" b="1" dirty="0">
                <a:solidFill>
                  <a:schemeClr val="tx1"/>
                </a:solidFill>
                <a:effectLst>
                  <a:outerShdw blurRad="38100" dist="38100" dir="2700000" algn="tl">
                    <a:srgbClr val="000000">
                      <a:alpha val="43137"/>
                    </a:srgbClr>
                  </a:outerShdw>
                </a:effectLst>
              </a:rPr>
              <a:t>o</a:t>
            </a:r>
            <a:r>
              <a:rPr lang="en-US" sz="4800" b="1" dirty="0" smtClean="0">
                <a:solidFill>
                  <a:schemeClr val="tx1"/>
                </a:solidFill>
                <a:effectLst>
                  <a:outerShdw blurRad="38100" dist="38100" dir="2700000" algn="tl">
                    <a:srgbClr val="000000">
                      <a:alpha val="43137"/>
                    </a:srgbClr>
                  </a:outerShdw>
                </a:effectLst>
              </a:rPr>
              <a:t>ut, out of, outside</a:t>
            </a:r>
            <a:endParaRPr lang="en-US" sz="4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41402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8800" dirty="0">
              <a:solidFill>
                <a:schemeClr val="bg1"/>
              </a:solidFill>
            </a:endParaRPr>
          </a:p>
        </p:txBody>
      </p:sp>
      <p:sp>
        <p:nvSpPr>
          <p:cNvPr id="3" name="Content Placeholder 2"/>
          <p:cNvSpPr>
            <a:spLocks noGrp="1"/>
          </p:cNvSpPr>
          <p:nvPr>
            <p:ph idx="1"/>
          </p:nvPr>
        </p:nvSpPr>
        <p:spPr/>
        <p:txBody>
          <a:bodyPr/>
          <a:lstStyle/>
          <a:p>
            <a:r>
              <a:rPr lang="en-US" sz="6000" b="1" dirty="0">
                <a:effectLst>
                  <a:outerShdw blurRad="38100" dist="38100" dir="2700000" algn="tl">
                    <a:srgbClr val="000000">
                      <a:alpha val="43137"/>
                    </a:srgbClr>
                  </a:outerShdw>
                </a:effectLst>
              </a:rPr>
              <a:t>t</a:t>
            </a:r>
            <a:r>
              <a:rPr lang="en-US" sz="6000" b="1" dirty="0" smtClean="0">
                <a:effectLst>
                  <a:outerShdw blurRad="38100" dist="38100" dir="2700000" algn="tl">
                    <a:srgbClr val="000000">
                      <a:alpha val="43137"/>
                    </a:srgbClr>
                  </a:outerShdw>
                </a:effectLst>
              </a:rPr>
              <a:t>o stretch </a:t>
            </a:r>
            <a:r>
              <a:rPr lang="en-US" sz="6000" b="1" dirty="0" smtClean="0">
                <a:solidFill>
                  <a:srgbClr val="FFFF00"/>
                </a:solidFill>
                <a:effectLst>
                  <a:outerShdw blurRad="38100" dist="38100" dir="2700000" algn="tl">
                    <a:srgbClr val="000000">
                      <a:alpha val="43137"/>
                    </a:srgbClr>
                  </a:outerShdw>
                </a:effectLst>
              </a:rPr>
              <a:t>out; </a:t>
            </a:r>
            <a:r>
              <a:rPr lang="en-US" sz="6000" b="1" dirty="0" smtClean="0">
                <a:effectLst>
                  <a:outerShdw blurRad="38100" dist="38100" dir="2700000" algn="tl">
                    <a:srgbClr val="000000">
                      <a:alpha val="43137"/>
                    </a:srgbClr>
                  </a:outerShdw>
                </a:effectLst>
              </a:rPr>
              <a:t>to make or become larger</a:t>
            </a:r>
          </a:p>
          <a:p>
            <a:endParaRPr lang="en-US" sz="6000" b="1" dirty="0" smtClean="0">
              <a:effectLst>
                <a:outerShdw blurRad="38100" dist="38100" dir="2700000" algn="tl">
                  <a:srgbClr val="000000">
                    <a:alpha val="43137"/>
                  </a:srgbClr>
                </a:outerShdw>
              </a:effectLst>
            </a:endParaRPr>
          </a:p>
          <a:p>
            <a:endParaRPr lang="en-US" sz="6000" b="1" dirty="0" smtClean="0">
              <a:solidFill>
                <a:srgbClr val="FFFF00"/>
              </a:solidFill>
              <a:effectLst>
                <a:outerShdw blurRad="38100" dist="38100" dir="2700000" algn="tl">
                  <a:srgbClr val="000000">
                    <a:alpha val="43137"/>
                  </a:srgbClr>
                </a:outerShdw>
              </a:effectLst>
            </a:endParaRPr>
          </a:p>
          <a:p>
            <a:endParaRPr lang="en-US" sz="6600" b="1" dirty="0" smtClean="0">
              <a:effectLst>
                <a:outerShdw blurRad="38100" dist="38100" dir="2700000" algn="tl">
                  <a:srgbClr val="000000">
                    <a:alpha val="43137"/>
                  </a:srgbClr>
                </a:outerShdw>
              </a:effectLst>
            </a:endParaRP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8996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solidFill>
                  <a:schemeClr val="bg1"/>
                </a:solidFill>
              </a:rPr>
              <a:t>expand</a:t>
            </a:r>
            <a:endParaRPr lang="en-US" sz="8800" dirty="0">
              <a:solidFill>
                <a:schemeClr val="bg1"/>
              </a:solidFill>
            </a:endParaRPr>
          </a:p>
        </p:txBody>
      </p:sp>
      <p:sp>
        <p:nvSpPr>
          <p:cNvPr id="3" name="Content Placeholder 2"/>
          <p:cNvSpPr>
            <a:spLocks noGrp="1"/>
          </p:cNvSpPr>
          <p:nvPr>
            <p:ph idx="1"/>
          </p:nvPr>
        </p:nvSpPr>
        <p:spPr/>
        <p:txBody>
          <a:bodyPr/>
          <a:lstStyle/>
          <a:p>
            <a:r>
              <a:rPr lang="en-US" sz="6000" b="1" dirty="0">
                <a:effectLst>
                  <a:outerShdw blurRad="38100" dist="38100" dir="2700000" algn="tl">
                    <a:srgbClr val="000000">
                      <a:alpha val="43137"/>
                    </a:srgbClr>
                  </a:outerShdw>
                </a:effectLst>
              </a:rPr>
              <a:t>t</a:t>
            </a:r>
            <a:r>
              <a:rPr lang="en-US" sz="6000" b="1" dirty="0" smtClean="0">
                <a:effectLst>
                  <a:outerShdw blurRad="38100" dist="38100" dir="2700000" algn="tl">
                    <a:srgbClr val="000000">
                      <a:alpha val="43137"/>
                    </a:srgbClr>
                  </a:outerShdw>
                </a:effectLst>
              </a:rPr>
              <a:t>o stretch </a:t>
            </a:r>
            <a:r>
              <a:rPr lang="en-US" sz="6000" b="1" dirty="0" smtClean="0">
                <a:solidFill>
                  <a:srgbClr val="FFFF00"/>
                </a:solidFill>
                <a:effectLst>
                  <a:outerShdw blurRad="38100" dist="38100" dir="2700000" algn="tl">
                    <a:srgbClr val="000000">
                      <a:alpha val="43137"/>
                    </a:srgbClr>
                  </a:outerShdw>
                </a:effectLst>
              </a:rPr>
              <a:t>out; </a:t>
            </a:r>
            <a:r>
              <a:rPr lang="en-US" sz="6000" b="1" dirty="0" smtClean="0">
                <a:effectLst>
                  <a:outerShdw blurRad="38100" dist="38100" dir="2700000" algn="tl">
                    <a:srgbClr val="000000">
                      <a:alpha val="43137"/>
                    </a:srgbClr>
                  </a:outerShdw>
                </a:effectLst>
              </a:rPr>
              <a:t>to make or become larger</a:t>
            </a:r>
          </a:p>
          <a:p>
            <a:endParaRPr lang="en-US" sz="6000" b="1" dirty="0" smtClean="0">
              <a:effectLst>
                <a:outerShdw blurRad="38100" dist="38100" dir="2700000" algn="tl">
                  <a:srgbClr val="000000">
                    <a:alpha val="43137"/>
                  </a:srgbClr>
                </a:outerShdw>
              </a:effectLst>
            </a:endParaRPr>
          </a:p>
          <a:p>
            <a:endParaRPr lang="en-US" sz="6000" b="1" dirty="0" smtClean="0">
              <a:solidFill>
                <a:srgbClr val="FFFF00"/>
              </a:solidFill>
              <a:effectLst>
                <a:outerShdw blurRad="38100" dist="38100" dir="2700000" algn="tl">
                  <a:srgbClr val="000000">
                    <a:alpha val="43137"/>
                  </a:srgbClr>
                </a:outerShdw>
              </a:effectLst>
            </a:endParaRPr>
          </a:p>
          <a:p>
            <a:endParaRPr lang="en-US" sz="6600" b="1" dirty="0" smtClean="0">
              <a:effectLst>
                <a:outerShdw blurRad="38100" dist="38100" dir="2700000" algn="tl">
                  <a:srgbClr val="000000">
                    <a:alpha val="43137"/>
                  </a:srgbClr>
                </a:outerShdw>
              </a:effectLst>
            </a:endParaRP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5039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8800" dirty="0">
              <a:solidFill>
                <a:schemeClr val="bg1"/>
              </a:solidFill>
            </a:endParaRPr>
          </a:p>
        </p:txBody>
      </p:sp>
      <p:sp>
        <p:nvSpPr>
          <p:cNvPr id="3" name="Content Placeholder 2"/>
          <p:cNvSpPr>
            <a:spLocks noGrp="1"/>
          </p:cNvSpPr>
          <p:nvPr>
            <p:ph idx="1"/>
          </p:nvPr>
        </p:nvSpPr>
        <p:spPr/>
        <p:txBody>
          <a:bodyPr/>
          <a:lstStyle/>
          <a:p>
            <a:r>
              <a:rPr lang="en-US" sz="5400" b="1" dirty="0">
                <a:effectLst>
                  <a:outerShdw blurRad="38100" dist="38100" dir="2700000" algn="tl">
                    <a:srgbClr val="000000">
                      <a:alpha val="43137"/>
                    </a:srgbClr>
                  </a:outerShdw>
                </a:effectLst>
              </a:rPr>
              <a:t>t</a:t>
            </a:r>
            <a:r>
              <a:rPr lang="en-US" sz="5400" b="1" dirty="0" smtClean="0">
                <a:effectLst>
                  <a:outerShdw blurRad="38100" dist="38100" dir="2700000" algn="tl">
                    <a:srgbClr val="000000">
                      <a:alpha val="43137"/>
                    </a:srgbClr>
                  </a:outerShdw>
                </a:effectLst>
              </a:rPr>
              <a:t>o send </a:t>
            </a:r>
            <a:r>
              <a:rPr lang="en-US" sz="5400" b="1" dirty="0" smtClean="0">
                <a:solidFill>
                  <a:srgbClr val="FFFF00"/>
                </a:solidFill>
                <a:effectLst>
                  <a:outerShdw blurRad="38100" dist="38100" dir="2700000" algn="tl">
                    <a:srgbClr val="000000">
                      <a:alpha val="43137"/>
                    </a:srgbClr>
                  </a:outerShdw>
                </a:effectLst>
              </a:rPr>
              <a:t>out</a:t>
            </a:r>
            <a:r>
              <a:rPr lang="en-US" sz="5400" b="1" dirty="0" smtClean="0">
                <a:solidFill>
                  <a:schemeClr val="bg1"/>
                </a:solidFill>
                <a:effectLst>
                  <a:outerShdw blurRad="38100" dist="38100" dir="2700000" algn="tl">
                    <a:srgbClr val="000000">
                      <a:alpha val="43137"/>
                    </a:srgbClr>
                  </a:outerShdw>
                </a:effectLst>
              </a:rPr>
              <a:t> </a:t>
            </a:r>
            <a:r>
              <a:rPr lang="en-US" sz="5400" b="1" dirty="0" smtClean="0">
                <a:effectLst>
                  <a:outerShdw blurRad="38100" dist="38100" dir="2700000" algn="tl">
                    <a:srgbClr val="000000">
                      <a:alpha val="43137"/>
                    </a:srgbClr>
                  </a:outerShdw>
                </a:effectLst>
              </a:rPr>
              <a:t>something like a sound or smell</a:t>
            </a: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03506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solidFill>
                  <a:schemeClr val="bg1"/>
                </a:solidFill>
              </a:rPr>
              <a:t>emit</a:t>
            </a:r>
            <a:endParaRPr lang="en-US" sz="8800" dirty="0">
              <a:solidFill>
                <a:schemeClr val="bg1"/>
              </a:solidFill>
            </a:endParaRPr>
          </a:p>
        </p:txBody>
      </p:sp>
      <p:sp>
        <p:nvSpPr>
          <p:cNvPr id="3" name="Content Placeholder 2"/>
          <p:cNvSpPr>
            <a:spLocks noGrp="1"/>
          </p:cNvSpPr>
          <p:nvPr>
            <p:ph idx="1"/>
          </p:nvPr>
        </p:nvSpPr>
        <p:spPr/>
        <p:txBody>
          <a:bodyPr/>
          <a:lstStyle/>
          <a:p>
            <a:r>
              <a:rPr lang="en-US" sz="5400" b="1" dirty="0">
                <a:effectLst>
                  <a:outerShdw blurRad="38100" dist="38100" dir="2700000" algn="tl">
                    <a:srgbClr val="000000">
                      <a:alpha val="43137"/>
                    </a:srgbClr>
                  </a:outerShdw>
                </a:effectLst>
              </a:rPr>
              <a:t>t</a:t>
            </a:r>
            <a:r>
              <a:rPr lang="en-US" sz="5400" b="1" dirty="0" smtClean="0">
                <a:effectLst>
                  <a:outerShdw blurRad="38100" dist="38100" dir="2700000" algn="tl">
                    <a:srgbClr val="000000">
                      <a:alpha val="43137"/>
                    </a:srgbClr>
                  </a:outerShdw>
                </a:effectLst>
              </a:rPr>
              <a:t>o send </a:t>
            </a:r>
            <a:r>
              <a:rPr lang="en-US" sz="5400" b="1" dirty="0" smtClean="0">
                <a:solidFill>
                  <a:srgbClr val="FFFF00"/>
                </a:solidFill>
                <a:effectLst>
                  <a:outerShdw blurRad="38100" dist="38100" dir="2700000" algn="tl">
                    <a:srgbClr val="000000">
                      <a:alpha val="43137"/>
                    </a:srgbClr>
                  </a:outerShdw>
                </a:effectLst>
              </a:rPr>
              <a:t>out</a:t>
            </a:r>
            <a:r>
              <a:rPr lang="en-US" sz="5400" b="1" dirty="0" smtClean="0">
                <a:solidFill>
                  <a:schemeClr val="bg1"/>
                </a:solidFill>
                <a:effectLst>
                  <a:outerShdw blurRad="38100" dist="38100" dir="2700000" algn="tl">
                    <a:srgbClr val="000000">
                      <a:alpha val="43137"/>
                    </a:srgbClr>
                  </a:outerShdw>
                </a:effectLst>
              </a:rPr>
              <a:t> </a:t>
            </a:r>
            <a:r>
              <a:rPr lang="en-US" sz="5400" b="1" dirty="0" smtClean="0">
                <a:effectLst>
                  <a:outerShdw blurRad="38100" dist="38100" dir="2700000" algn="tl">
                    <a:srgbClr val="000000">
                      <a:alpha val="43137"/>
                    </a:srgbClr>
                  </a:outerShdw>
                </a:effectLst>
              </a:rPr>
              <a:t>something like a sound or smell</a:t>
            </a: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6212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8800" dirty="0">
              <a:solidFill>
                <a:schemeClr val="bg1"/>
              </a:solidFill>
            </a:endParaRPr>
          </a:p>
        </p:txBody>
      </p:sp>
      <p:sp>
        <p:nvSpPr>
          <p:cNvPr id="3" name="Content Placeholder 2"/>
          <p:cNvSpPr>
            <a:spLocks noGrp="1"/>
          </p:cNvSpPr>
          <p:nvPr>
            <p:ph idx="1"/>
          </p:nvPr>
        </p:nvSpPr>
        <p:spPr/>
        <p:txBody>
          <a:bodyPr/>
          <a:lstStyle/>
          <a:p>
            <a:r>
              <a:rPr lang="en-US" sz="6600" b="1" dirty="0">
                <a:effectLst>
                  <a:outerShdw blurRad="38100" dist="38100" dir="2700000" algn="tl">
                    <a:srgbClr val="000000">
                      <a:alpha val="43137"/>
                    </a:srgbClr>
                  </a:outerShdw>
                </a:effectLst>
              </a:rPr>
              <a:t>t</a:t>
            </a:r>
            <a:r>
              <a:rPr lang="en-US" sz="6600" b="1" dirty="0" smtClean="0">
                <a:effectLst>
                  <a:outerShdw blurRad="38100" dist="38100" dir="2700000" algn="tl">
                    <a:srgbClr val="000000">
                      <a:alpha val="43137"/>
                    </a:srgbClr>
                  </a:outerShdw>
                </a:effectLst>
              </a:rPr>
              <a:t>o breathe </a:t>
            </a:r>
            <a:r>
              <a:rPr lang="en-US" sz="6600" b="1" dirty="0" smtClean="0">
                <a:solidFill>
                  <a:srgbClr val="FFFF00"/>
                </a:solidFill>
                <a:effectLst>
                  <a:outerShdw blurRad="38100" dist="38100" dir="2700000" algn="tl">
                    <a:srgbClr val="000000">
                      <a:alpha val="43137"/>
                    </a:srgbClr>
                  </a:outerShdw>
                </a:effectLst>
              </a:rPr>
              <a:t>out</a:t>
            </a:r>
          </a:p>
          <a:p>
            <a:endParaRPr lang="en-US" sz="6600" b="1" dirty="0" smtClean="0">
              <a:effectLst>
                <a:outerShdw blurRad="38100" dist="38100" dir="2700000" algn="tl">
                  <a:srgbClr val="000000">
                    <a:alpha val="43137"/>
                  </a:srgbClr>
                </a:outerShdw>
              </a:effectLst>
            </a:endParaRP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56669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solidFill>
                  <a:schemeClr val="bg1"/>
                </a:solidFill>
              </a:rPr>
              <a:t>exhale</a:t>
            </a:r>
            <a:endParaRPr lang="en-US" sz="8800" dirty="0">
              <a:solidFill>
                <a:schemeClr val="bg1"/>
              </a:solidFill>
            </a:endParaRPr>
          </a:p>
        </p:txBody>
      </p:sp>
      <p:sp>
        <p:nvSpPr>
          <p:cNvPr id="3" name="Content Placeholder 2"/>
          <p:cNvSpPr>
            <a:spLocks noGrp="1"/>
          </p:cNvSpPr>
          <p:nvPr>
            <p:ph idx="1"/>
          </p:nvPr>
        </p:nvSpPr>
        <p:spPr/>
        <p:txBody>
          <a:bodyPr/>
          <a:lstStyle/>
          <a:p>
            <a:r>
              <a:rPr lang="en-US" sz="6600" b="1" dirty="0">
                <a:effectLst>
                  <a:outerShdw blurRad="38100" dist="38100" dir="2700000" algn="tl">
                    <a:srgbClr val="000000">
                      <a:alpha val="43137"/>
                    </a:srgbClr>
                  </a:outerShdw>
                </a:effectLst>
              </a:rPr>
              <a:t>t</a:t>
            </a:r>
            <a:r>
              <a:rPr lang="en-US" sz="6600" b="1" dirty="0" smtClean="0">
                <a:effectLst>
                  <a:outerShdw blurRad="38100" dist="38100" dir="2700000" algn="tl">
                    <a:srgbClr val="000000">
                      <a:alpha val="43137"/>
                    </a:srgbClr>
                  </a:outerShdw>
                </a:effectLst>
              </a:rPr>
              <a:t>o breathe </a:t>
            </a:r>
            <a:r>
              <a:rPr lang="en-US" sz="6600" b="1" dirty="0" smtClean="0">
                <a:solidFill>
                  <a:srgbClr val="FFFF00"/>
                </a:solidFill>
                <a:effectLst>
                  <a:outerShdw blurRad="38100" dist="38100" dir="2700000" algn="tl">
                    <a:srgbClr val="000000">
                      <a:alpha val="43137"/>
                    </a:srgbClr>
                  </a:outerShdw>
                </a:effectLst>
              </a:rPr>
              <a:t>out</a:t>
            </a:r>
          </a:p>
          <a:p>
            <a:endParaRPr lang="en-US" sz="6600" b="1" dirty="0" smtClean="0">
              <a:effectLst>
                <a:outerShdw blurRad="38100" dist="38100" dir="2700000" algn="tl">
                  <a:srgbClr val="000000">
                    <a:alpha val="43137"/>
                  </a:srgbClr>
                </a:outerShdw>
              </a:effectLst>
            </a:endParaRP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5996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solidFill>
                  <a:schemeClr val="bg1"/>
                </a:solidFill>
              </a:rPr>
              <a:t>exclude</a:t>
            </a:r>
            <a:endParaRPr lang="en-US" sz="8800" dirty="0">
              <a:solidFill>
                <a:schemeClr val="bg1"/>
              </a:solidFill>
            </a:endParaRPr>
          </a:p>
        </p:txBody>
      </p:sp>
      <p:sp>
        <p:nvSpPr>
          <p:cNvPr id="3" name="Content Placeholder 2"/>
          <p:cNvSpPr>
            <a:spLocks noGrp="1"/>
          </p:cNvSpPr>
          <p:nvPr>
            <p:ph idx="1"/>
          </p:nvPr>
        </p:nvSpPr>
        <p:spPr/>
        <p:txBody>
          <a:bodyPr/>
          <a:lstStyle/>
          <a:p>
            <a:r>
              <a:rPr lang="en-US" sz="6600" b="1" dirty="0">
                <a:effectLst>
                  <a:outerShdw blurRad="38100" dist="38100" dir="2700000" algn="tl">
                    <a:srgbClr val="000000">
                      <a:alpha val="43137"/>
                    </a:srgbClr>
                  </a:outerShdw>
                </a:effectLst>
              </a:rPr>
              <a:t>t</a:t>
            </a:r>
            <a:r>
              <a:rPr lang="en-US" sz="6600" b="1" dirty="0" smtClean="0">
                <a:effectLst>
                  <a:outerShdw blurRad="38100" dist="38100" dir="2700000" algn="tl">
                    <a:srgbClr val="000000">
                      <a:alpha val="43137"/>
                    </a:srgbClr>
                  </a:outerShdw>
                </a:effectLst>
              </a:rPr>
              <a:t>o leave </a:t>
            </a:r>
            <a:r>
              <a:rPr lang="en-US" sz="6600" b="1" dirty="0" smtClean="0">
                <a:solidFill>
                  <a:srgbClr val="FFFF00"/>
                </a:solidFill>
                <a:effectLst>
                  <a:outerShdw blurRad="38100" dist="38100" dir="2700000" algn="tl">
                    <a:srgbClr val="000000">
                      <a:alpha val="43137"/>
                    </a:srgbClr>
                  </a:outerShdw>
                </a:effectLst>
              </a:rPr>
              <a:t>out</a:t>
            </a:r>
            <a:endParaRPr lang="en-US" sz="6600" b="1" dirty="0" smtClean="0">
              <a:effectLst>
                <a:outerShdw blurRad="38100" dist="38100" dir="2700000" algn="tl">
                  <a:srgbClr val="000000">
                    <a:alpha val="43137"/>
                  </a:srgbClr>
                </a:outerShdw>
              </a:effectLst>
            </a:endParaRP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318554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solidFill>
                  <a:schemeClr val="bg1"/>
                </a:solidFill>
              </a:rPr>
              <a:t>exclude</a:t>
            </a:r>
            <a:endParaRPr lang="en-US" sz="8800" dirty="0">
              <a:solidFill>
                <a:schemeClr val="bg1"/>
              </a:solidFill>
            </a:endParaRPr>
          </a:p>
        </p:txBody>
      </p:sp>
      <p:sp>
        <p:nvSpPr>
          <p:cNvPr id="3" name="Content Placeholder 2"/>
          <p:cNvSpPr>
            <a:spLocks noGrp="1"/>
          </p:cNvSpPr>
          <p:nvPr>
            <p:ph idx="1"/>
          </p:nvPr>
        </p:nvSpPr>
        <p:spPr/>
        <p:txBody>
          <a:bodyPr/>
          <a:lstStyle/>
          <a:p>
            <a:r>
              <a:rPr lang="en-US" sz="6600" b="1" dirty="0">
                <a:effectLst>
                  <a:outerShdw blurRad="38100" dist="38100" dir="2700000" algn="tl">
                    <a:srgbClr val="000000">
                      <a:alpha val="43137"/>
                    </a:srgbClr>
                  </a:outerShdw>
                </a:effectLst>
              </a:rPr>
              <a:t>t</a:t>
            </a:r>
            <a:r>
              <a:rPr lang="en-US" sz="6600" b="1" dirty="0" smtClean="0">
                <a:effectLst>
                  <a:outerShdw blurRad="38100" dist="38100" dir="2700000" algn="tl">
                    <a:srgbClr val="000000">
                      <a:alpha val="43137"/>
                    </a:srgbClr>
                  </a:outerShdw>
                </a:effectLst>
              </a:rPr>
              <a:t>o leave </a:t>
            </a:r>
            <a:r>
              <a:rPr lang="en-US" sz="6600" b="1" dirty="0" smtClean="0">
                <a:solidFill>
                  <a:srgbClr val="FFFF00"/>
                </a:solidFill>
                <a:effectLst>
                  <a:outerShdw blurRad="38100" dist="38100" dir="2700000" algn="tl">
                    <a:srgbClr val="000000">
                      <a:alpha val="43137"/>
                    </a:srgbClr>
                  </a:outerShdw>
                </a:effectLst>
              </a:rPr>
              <a:t>out</a:t>
            </a:r>
            <a:endParaRPr lang="en-US" sz="6600" b="1" dirty="0" smtClean="0">
              <a:effectLst>
                <a:outerShdw blurRad="38100" dist="38100" dir="2700000" algn="tl">
                  <a:srgbClr val="000000">
                    <a:alpha val="43137"/>
                  </a:srgbClr>
                </a:outerShdw>
              </a:effectLst>
            </a:endParaRP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0932198"/>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8800" dirty="0">
              <a:solidFill>
                <a:schemeClr val="bg1"/>
              </a:solidFill>
            </a:endParaRPr>
          </a:p>
        </p:txBody>
      </p:sp>
      <p:sp>
        <p:nvSpPr>
          <p:cNvPr id="3" name="Content Placeholder 2"/>
          <p:cNvSpPr>
            <a:spLocks noGrp="1"/>
          </p:cNvSpPr>
          <p:nvPr>
            <p:ph idx="1"/>
          </p:nvPr>
        </p:nvSpPr>
        <p:spPr/>
        <p:txBody>
          <a:bodyPr/>
          <a:lstStyle/>
          <a:p>
            <a:r>
              <a:rPr lang="en-US" sz="5400" b="1" dirty="0">
                <a:effectLst>
                  <a:outerShdw blurRad="38100" dist="38100" dir="2700000" algn="tl">
                    <a:srgbClr val="000000">
                      <a:alpha val="43137"/>
                    </a:srgbClr>
                  </a:outerShdw>
                </a:effectLst>
              </a:rPr>
              <a:t>t</a:t>
            </a:r>
            <a:r>
              <a:rPr lang="en-US" sz="5400" b="1" dirty="0" smtClean="0">
                <a:effectLst>
                  <a:outerShdw blurRad="38100" dist="38100" dir="2700000" algn="tl">
                    <a:srgbClr val="000000">
                      <a:alpha val="43137"/>
                    </a:srgbClr>
                  </a:outerShdw>
                </a:effectLst>
              </a:rPr>
              <a:t>o force </a:t>
            </a:r>
            <a:r>
              <a:rPr lang="en-US" sz="5400" b="1" dirty="0" smtClean="0">
                <a:solidFill>
                  <a:srgbClr val="FFFF00"/>
                </a:solidFill>
                <a:effectLst>
                  <a:outerShdw blurRad="38100" dist="38100" dir="2700000" algn="tl">
                    <a:srgbClr val="000000">
                      <a:alpha val="43137"/>
                    </a:srgbClr>
                  </a:outerShdw>
                </a:effectLst>
              </a:rPr>
              <a:t>out</a:t>
            </a:r>
            <a:r>
              <a:rPr lang="en-US" sz="5400" b="1" dirty="0" smtClean="0">
                <a:solidFill>
                  <a:schemeClr val="bg1"/>
                </a:solidFill>
                <a:effectLst>
                  <a:outerShdw blurRad="38100" dist="38100" dir="2700000" algn="tl">
                    <a:srgbClr val="000000">
                      <a:alpha val="43137"/>
                    </a:srgbClr>
                  </a:outerShdw>
                </a:effectLst>
              </a:rPr>
              <a:t> </a:t>
            </a:r>
            <a:r>
              <a:rPr lang="en-US" sz="5400" b="1" dirty="0" smtClean="0">
                <a:effectLst>
                  <a:outerShdw blurRad="38100" dist="38100" dir="2700000" algn="tl">
                    <a:srgbClr val="000000">
                      <a:alpha val="43137"/>
                    </a:srgbClr>
                  </a:outerShdw>
                </a:effectLst>
              </a:rPr>
              <a:t>or release something; to explode</a:t>
            </a: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573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a:solidFill>
                  <a:schemeClr val="bg1"/>
                </a:solidFill>
              </a:rPr>
              <a:t>erupt  </a:t>
            </a:r>
            <a:r>
              <a:rPr lang="en-US" sz="1800" dirty="0">
                <a:solidFill>
                  <a:schemeClr val="bg1"/>
                </a:solidFill>
                <a:hlinkClick r:id="rId2"/>
              </a:rPr>
              <a:t>www.youtube.com/watch?v=R0Zbj7S22zs</a:t>
            </a:r>
            <a:r>
              <a:rPr lang="en-US" sz="8800" dirty="0">
                <a:solidFill>
                  <a:schemeClr val="bg1"/>
                </a:solidFill>
              </a:rPr>
              <a:t> </a:t>
            </a:r>
          </a:p>
        </p:txBody>
      </p:sp>
      <p:sp>
        <p:nvSpPr>
          <p:cNvPr id="3" name="Content Placeholder 2"/>
          <p:cNvSpPr>
            <a:spLocks noGrp="1"/>
          </p:cNvSpPr>
          <p:nvPr>
            <p:ph idx="1"/>
          </p:nvPr>
        </p:nvSpPr>
        <p:spPr/>
        <p:txBody>
          <a:bodyPr/>
          <a:lstStyle/>
          <a:p>
            <a:r>
              <a:rPr lang="en-US" sz="5400" b="1" dirty="0">
                <a:effectLst>
                  <a:outerShdw blurRad="38100" dist="38100" dir="2700000" algn="tl">
                    <a:srgbClr val="000000">
                      <a:alpha val="43137"/>
                    </a:srgbClr>
                  </a:outerShdw>
                </a:effectLst>
              </a:rPr>
              <a:t>t</a:t>
            </a:r>
            <a:r>
              <a:rPr lang="en-US" sz="5400" b="1" dirty="0" smtClean="0">
                <a:effectLst>
                  <a:outerShdw blurRad="38100" dist="38100" dir="2700000" algn="tl">
                    <a:srgbClr val="000000">
                      <a:alpha val="43137"/>
                    </a:srgbClr>
                  </a:outerShdw>
                </a:effectLst>
              </a:rPr>
              <a:t>o force </a:t>
            </a:r>
            <a:r>
              <a:rPr lang="en-US" sz="5400" b="1" dirty="0" smtClean="0">
                <a:solidFill>
                  <a:srgbClr val="FFFF00"/>
                </a:solidFill>
                <a:effectLst>
                  <a:outerShdw blurRad="38100" dist="38100" dir="2700000" algn="tl">
                    <a:srgbClr val="000000">
                      <a:alpha val="43137"/>
                    </a:srgbClr>
                  </a:outerShdw>
                </a:effectLst>
              </a:rPr>
              <a:t>out</a:t>
            </a:r>
            <a:r>
              <a:rPr lang="en-US" sz="5400" b="1" dirty="0" smtClean="0">
                <a:solidFill>
                  <a:schemeClr val="bg1"/>
                </a:solidFill>
                <a:effectLst>
                  <a:outerShdw blurRad="38100" dist="38100" dir="2700000" algn="tl">
                    <a:srgbClr val="000000">
                      <a:alpha val="43137"/>
                    </a:srgbClr>
                  </a:outerShdw>
                </a:effectLst>
              </a:rPr>
              <a:t> </a:t>
            </a:r>
            <a:r>
              <a:rPr lang="en-US" sz="5400" b="1" dirty="0" smtClean="0">
                <a:effectLst>
                  <a:outerShdw blurRad="38100" dist="38100" dir="2700000" algn="tl">
                    <a:srgbClr val="000000">
                      <a:alpha val="43137"/>
                    </a:srgbClr>
                  </a:outerShdw>
                </a:effectLst>
              </a:rPr>
              <a:t>or release something; to explode</a:t>
            </a: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7433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8800" dirty="0">
              <a:solidFill>
                <a:schemeClr val="bg1"/>
              </a:solidFill>
            </a:endParaRPr>
          </a:p>
        </p:txBody>
      </p:sp>
      <p:sp>
        <p:nvSpPr>
          <p:cNvPr id="3" name="Content Placeholder 2"/>
          <p:cNvSpPr>
            <a:spLocks noGrp="1"/>
          </p:cNvSpPr>
          <p:nvPr>
            <p:ph idx="1"/>
          </p:nvPr>
        </p:nvSpPr>
        <p:spPr/>
        <p:txBody>
          <a:bodyPr/>
          <a:lstStyle/>
          <a:p>
            <a:r>
              <a:rPr lang="en-US" sz="4400" b="1" dirty="0">
                <a:effectLst>
                  <a:outerShdw blurRad="38100" dist="38100" dir="2700000" algn="tl">
                    <a:srgbClr val="000000">
                      <a:alpha val="43137"/>
                    </a:srgbClr>
                  </a:outerShdw>
                </a:effectLst>
              </a:rPr>
              <a:t>t</a:t>
            </a:r>
            <a:r>
              <a:rPr lang="en-US" sz="4400" b="1" dirty="0" smtClean="0">
                <a:effectLst>
                  <a:outerShdw blurRad="38100" dist="38100" dir="2700000" algn="tl">
                    <a:srgbClr val="000000">
                      <a:alpha val="43137"/>
                    </a:srgbClr>
                  </a:outerShdw>
                </a:effectLst>
              </a:rPr>
              <a:t>o go </a:t>
            </a:r>
            <a:r>
              <a:rPr lang="en-US" sz="4400" b="1" dirty="0" smtClean="0">
                <a:solidFill>
                  <a:srgbClr val="FFFF00"/>
                </a:solidFill>
                <a:effectLst>
                  <a:outerShdw blurRad="38100" dist="38100" dir="2700000" algn="tl">
                    <a:srgbClr val="000000">
                      <a:alpha val="43137"/>
                    </a:srgbClr>
                  </a:outerShdw>
                </a:effectLst>
              </a:rPr>
              <a:t>out</a:t>
            </a:r>
            <a:r>
              <a:rPr lang="en-US" sz="4400" b="1" dirty="0" smtClean="0">
                <a:solidFill>
                  <a:schemeClr val="bg1"/>
                </a:solidFill>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beyond; to be </a:t>
            </a:r>
            <a:r>
              <a:rPr lang="en-US" sz="4400" b="1" dirty="0" smtClean="0">
                <a:solidFill>
                  <a:srgbClr val="FFFF00"/>
                </a:solidFill>
                <a:effectLst>
                  <a:outerShdw blurRad="38100" dist="38100" dir="2700000" algn="tl">
                    <a:srgbClr val="000000">
                      <a:alpha val="43137"/>
                    </a:srgbClr>
                  </a:outerShdw>
                </a:effectLst>
              </a:rPr>
              <a:t>outside </a:t>
            </a:r>
            <a:r>
              <a:rPr lang="en-US" sz="4400" b="1" dirty="0" smtClean="0">
                <a:effectLst>
                  <a:outerShdw blurRad="38100" dist="38100" dir="2700000" algn="tl">
                    <a:srgbClr val="000000">
                      <a:alpha val="43137"/>
                    </a:srgbClr>
                  </a:outerShdw>
                </a:effectLst>
              </a:rPr>
              <a:t>and beyond what is expected</a:t>
            </a:r>
          </a:p>
          <a:p>
            <a:endParaRPr lang="en-US" sz="4400" b="1" dirty="0" smtClean="0">
              <a:effectLst>
                <a:outerShdw blurRad="38100" dist="38100" dir="2700000" algn="tl">
                  <a:srgbClr val="000000">
                    <a:alpha val="43137"/>
                  </a:srgbClr>
                </a:outerShdw>
              </a:effectLst>
            </a:endParaRP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4411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solidFill>
                  <a:schemeClr val="bg1"/>
                </a:solidFill>
              </a:rPr>
              <a:t>exceed</a:t>
            </a:r>
            <a:endParaRPr lang="en-US" sz="8800" dirty="0">
              <a:solidFill>
                <a:schemeClr val="bg1"/>
              </a:solidFill>
            </a:endParaRPr>
          </a:p>
        </p:txBody>
      </p:sp>
      <p:sp>
        <p:nvSpPr>
          <p:cNvPr id="3" name="Content Placeholder 2"/>
          <p:cNvSpPr>
            <a:spLocks noGrp="1"/>
          </p:cNvSpPr>
          <p:nvPr>
            <p:ph idx="1"/>
          </p:nvPr>
        </p:nvSpPr>
        <p:spPr/>
        <p:txBody>
          <a:bodyPr/>
          <a:lstStyle/>
          <a:p>
            <a:r>
              <a:rPr lang="en-US" sz="4400" b="1" dirty="0">
                <a:effectLst>
                  <a:outerShdw blurRad="38100" dist="38100" dir="2700000" algn="tl">
                    <a:srgbClr val="000000">
                      <a:alpha val="43137"/>
                    </a:srgbClr>
                  </a:outerShdw>
                </a:effectLst>
              </a:rPr>
              <a:t>t</a:t>
            </a:r>
            <a:r>
              <a:rPr lang="en-US" sz="4400" b="1" dirty="0" smtClean="0">
                <a:effectLst>
                  <a:outerShdw blurRad="38100" dist="38100" dir="2700000" algn="tl">
                    <a:srgbClr val="000000">
                      <a:alpha val="43137"/>
                    </a:srgbClr>
                  </a:outerShdw>
                </a:effectLst>
              </a:rPr>
              <a:t>o go </a:t>
            </a:r>
            <a:r>
              <a:rPr lang="en-US" sz="4400" b="1" dirty="0" smtClean="0">
                <a:solidFill>
                  <a:srgbClr val="FFFF00"/>
                </a:solidFill>
                <a:effectLst>
                  <a:outerShdw blurRad="38100" dist="38100" dir="2700000" algn="tl">
                    <a:srgbClr val="000000">
                      <a:alpha val="43137"/>
                    </a:srgbClr>
                  </a:outerShdw>
                </a:effectLst>
              </a:rPr>
              <a:t>out</a:t>
            </a:r>
            <a:r>
              <a:rPr lang="en-US" sz="4400" b="1" dirty="0" smtClean="0">
                <a:solidFill>
                  <a:schemeClr val="bg1"/>
                </a:solidFill>
                <a:effectLst>
                  <a:outerShdw blurRad="38100" dist="38100" dir="2700000" algn="tl">
                    <a:srgbClr val="000000">
                      <a:alpha val="43137"/>
                    </a:srgbClr>
                  </a:outerShdw>
                </a:effectLst>
              </a:rPr>
              <a:t> </a:t>
            </a:r>
            <a:r>
              <a:rPr lang="en-US" sz="4400" b="1" dirty="0" smtClean="0">
                <a:effectLst>
                  <a:outerShdw blurRad="38100" dist="38100" dir="2700000" algn="tl">
                    <a:srgbClr val="000000">
                      <a:alpha val="43137"/>
                    </a:srgbClr>
                  </a:outerShdw>
                </a:effectLst>
              </a:rPr>
              <a:t>beyond; to be </a:t>
            </a:r>
            <a:r>
              <a:rPr lang="en-US" sz="4400" b="1" dirty="0" smtClean="0">
                <a:solidFill>
                  <a:srgbClr val="FFFF00"/>
                </a:solidFill>
                <a:effectLst>
                  <a:outerShdw blurRad="38100" dist="38100" dir="2700000" algn="tl">
                    <a:srgbClr val="000000">
                      <a:alpha val="43137"/>
                    </a:srgbClr>
                  </a:outerShdw>
                </a:effectLst>
              </a:rPr>
              <a:t>outside </a:t>
            </a:r>
            <a:r>
              <a:rPr lang="en-US" sz="4400" b="1" dirty="0" smtClean="0">
                <a:effectLst>
                  <a:outerShdw blurRad="38100" dist="38100" dir="2700000" algn="tl">
                    <a:srgbClr val="000000">
                      <a:alpha val="43137"/>
                    </a:srgbClr>
                  </a:outerShdw>
                </a:effectLst>
              </a:rPr>
              <a:t>and beyond what is expected</a:t>
            </a:r>
          </a:p>
          <a:p>
            <a:endParaRPr lang="en-US" sz="4400" b="1" dirty="0" smtClean="0">
              <a:effectLst>
                <a:outerShdw blurRad="38100" dist="38100" dir="2700000" algn="tl">
                  <a:srgbClr val="000000">
                    <a:alpha val="43137"/>
                  </a:srgbClr>
                </a:outerShdw>
              </a:effectLst>
            </a:endParaRP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2248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8800" dirty="0">
              <a:solidFill>
                <a:schemeClr val="bg1"/>
              </a:solidFill>
            </a:endParaRPr>
          </a:p>
        </p:txBody>
      </p:sp>
      <p:sp>
        <p:nvSpPr>
          <p:cNvPr id="3" name="Content Placeholder 2"/>
          <p:cNvSpPr>
            <a:spLocks noGrp="1"/>
          </p:cNvSpPr>
          <p:nvPr>
            <p:ph idx="1"/>
          </p:nvPr>
        </p:nvSpPr>
        <p:spPr/>
        <p:txBody>
          <a:bodyPr/>
          <a:lstStyle/>
          <a:p>
            <a:r>
              <a:rPr lang="en-US" sz="6000" b="1" dirty="0">
                <a:effectLst>
                  <a:outerShdw blurRad="38100" dist="38100" dir="2700000" algn="tl">
                    <a:srgbClr val="000000">
                      <a:alpha val="43137"/>
                    </a:srgbClr>
                  </a:outerShdw>
                </a:effectLst>
              </a:rPr>
              <a:t>t</a:t>
            </a:r>
            <a:r>
              <a:rPr lang="en-US" sz="6000" b="1" dirty="0" smtClean="0">
                <a:effectLst>
                  <a:outerShdw blurRad="38100" dist="38100" dir="2700000" algn="tl">
                    <a:srgbClr val="000000">
                      <a:alpha val="43137"/>
                    </a:srgbClr>
                  </a:outerShdw>
                </a:effectLst>
              </a:rPr>
              <a:t>o put </a:t>
            </a:r>
            <a:r>
              <a:rPr lang="en-US" sz="6000" b="1" dirty="0" smtClean="0">
                <a:solidFill>
                  <a:srgbClr val="FFFF00"/>
                </a:solidFill>
                <a:effectLst>
                  <a:outerShdw blurRad="38100" dist="38100" dir="2700000" algn="tl">
                    <a:srgbClr val="000000">
                      <a:alpha val="43137"/>
                    </a:srgbClr>
                  </a:outerShdw>
                </a:effectLst>
              </a:rPr>
              <a:t>out </a:t>
            </a:r>
            <a:r>
              <a:rPr lang="en-US" sz="6000" b="1" dirty="0" smtClean="0">
                <a:effectLst>
                  <a:outerShdw blurRad="38100" dist="38100" dir="2700000" algn="tl">
                    <a:srgbClr val="000000">
                      <a:alpha val="43137"/>
                    </a:srgbClr>
                  </a:outerShdw>
                </a:effectLst>
              </a:rPr>
              <a:t>a fire; to bring to an end</a:t>
            </a:r>
          </a:p>
          <a:p>
            <a:endParaRPr lang="en-US" sz="6000" b="1" dirty="0" smtClean="0">
              <a:effectLst>
                <a:outerShdw blurRad="38100" dist="38100" dir="2700000" algn="tl">
                  <a:srgbClr val="000000">
                    <a:alpha val="43137"/>
                  </a:srgbClr>
                </a:outerShdw>
              </a:effectLst>
            </a:endParaRPr>
          </a:p>
          <a:p>
            <a:endParaRPr lang="en-US" sz="6000" b="1" dirty="0" smtClean="0">
              <a:effectLst>
                <a:outerShdw blurRad="38100" dist="38100" dir="2700000" algn="tl">
                  <a:srgbClr val="000000">
                    <a:alpha val="43137"/>
                  </a:srgbClr>
                </a:outerShdw>
              </a:effectLst>
            </a:endParaRPr>
          </a:p>
          <a:p>
            <a:endParaRPr lang="en-US" sz="6000" b="1" dirty="0" smtClean="0">
              <a:solidFill>
                <a:srgbClr val="FFFF00"/>
              </a:solidFill>
              <a:effectLst>
                <a:outerShdw blurRad="38100" dist="38100" dir="2700000" algn="tl">
                  <a:srgbClr val="000000">
                    <a:alpha val="43137"/>
                  </a:srgbClr>
                </a:outerShdw>
              </a:effectLst>
            </a:endParaRPr>
          </a:p>
          <a:p>
            <a:endParaRPr lang="en-US" sz="6600" b="1" dirty="0" smtClean="0">
              <a:effectLst>
                <a:outerShdw blurRad="38100" dist="38100" dir="2700000" algn="tl">
                  <a:srgbClr val="000000">
                    <a:alpha val="43137"/>
                  </a:srgbClr>
                </a:outerShdw>
              </a:effectLst>
            </a:endParaRP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1790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solidFill>
                  <a:schemeClr val="bg1"/>
                </a:solidFill>
              </a:rPr>
              <a:t>extinguish</a:t>
            </a:r>
            <a:endParaRPr lang="en-US" sz="8800" dirty="0">
              <a:solidFill>
                <a:schemeClr val="bg1"/>
              </a:solidFill>
            </a:endParaRPr>
          </a:p>
        </p:txBody>
      </p:sp>
      <p:sp>
        <p:nvSpPr>
          <p:cNvPr id="3" name="Content Placeholder 2"/>
          <p:cNvSpPr>
            <a:spLocks noGrp="1"/>
          </p:cNvSpPr>
          <p:nvPr>
            <p:ph idx="1"/>
          </p:nvPr>
        </p:nvSpPr>
        <p:spPr/>
        <p:txBody>
          <a:bodyPr/>
          <a:lstStyle/>
          <a:p>
            <a:r>
              <a:rPr lang="en-US" sz="6000" b="1" dirty="0">
                <a:effectLst>
                  <a:outerShdw blurRad="38100" dist="38100" dir="2700000" algn="tl">
                    <a:srgbClr val="000000">
                      <a:alpha val="43137"/>
                    </a:srgbClr>
                  </a:outerShdw>
                </a:effectLst>
              </a:rPr>
              <a:t>t</a:t>
            </a:r>
            <a:r>
              <a:rPr lang="en-US" sz="6000" b="1" dirty="0" smtClean="0">
                <a:effectLst>
                  <a:outerShdw blurRad="38100" dist="38100" dir="2700000" algn="tl">
                    <a:srgbClr val="000000">
                      <a:alpha val="43137"/>
                    </a:srgbClr>
                  </a:outerShdw>
                </a:effectLst>
              </a:rPr>
              <a:t>o put </a:t>
            </a:r>
            <a:r>
              <a:rPr lang="en-US" sz="6000" b="1" dirty="0" smtClean="0">
                <a:solidFill>
                  <a:srgbClr val="FFFF00"/>
                </a:solidFill>
                <a:effectLst>
                  <a:outerShdw blurRad="38100" dist="38100" dir="2700000" algn="tl">
                    <a:srgbClr val="000000">
                      <a:alpha val="43137"/>
                    </a:srgbClr>
                  </a:outerShdw>
                </a:effectLst>
              </a:rPr>
              <a:t>out </a:t>
            </a:r>
            <a:r>
              <a:rPr lang="en-US" sz="6000" b="1" dirty="0" smtClean="0">
                <a:effectLst>
                  <a:outerShdw blurRad="38100" dist="38100" dir="2700000" algn="tl">
                    <a:srgbClr val="000000">
                      <a:alpha val="43137"/>
                    </a:srgbClr>
                  </a:outerShdw>
                </a:effectLst>
              </a:rPr>
              <a:t>a fire; to bring to an end</a:t>
            </a:r>
          </a:p>
          <a:p>
            <a:endParaRPr lang="en-US" sz="6000" b="1" dirty="0" smtClean="0">
              <a:effectLst>
                <a:outerShdw blurRad="38100" dist="38100" dir="2700000" algn="tl">
                  <a:srgbClr val="000000">
                    <a:alpha val="43137"/>
                  </a:srgbClr>
                </a:outerShdw>
              </a:effectLst>
            </a:endParaRPr>
          </a:p>
          <a:p>
            <a:endParaRPr lang="en-US" sz="6000" b="1" dirty="0" smtClean="0">
              <a:effectLst>
                <a:outerShdw blurRad="38100" dist="38100" dir="2700000" algn="tl">
                  <a:srgbClr val="000000">
                    <a:alpha val="43137"/>
                  </a:srgbClr>
                </a:outerShdw>
              </a:effectLst>
            </a:endParaRPr>
          </a:p>
          <a:p>
            <a:endParaRPr lang="en-US" sz="6000" b="1" dirty="0" smtClean="0">
              <a:solidFill>
                <a:srgbClr val="FFFF00"/>
              </a:solidFill>
              <a:effectLst>
                <a:outerShdw blurRad="38100" dist="38100" dir="2700000" algn="tl">
                  <a:srgbClr val="000000">
                    <a:alpha val="43137"/>
                  </a:srgbClr>
                </a:outerShdw>
              </a:effectLst>
            </a:endParaRPr>
          </a:p>
          <a:p>
            <a:endParaRPr lang="en-US" sz="6600" b="1" dirty="0" smtClean="0">
              <a:effectLst>
                <a:outerShdw blurRad="38100" dist="38100" dir="2700000" algn="tl">
                  <a:srgbClr val="000000">
                    <a:alpha val="43137"/>
                  </a:srgbClr>
                </a:outerShdw>
              </a:effectLst>
            </a:endParaRPr>
          </a:p>
          <a:p>
            <a:endParaRPr lang="en-US" sz="5400" b="1" dirty="0" smtClean="0">
              <a:effectLst>
                <a:outerShdw blurRad="38100" dist="38100" dir="2700000" algn="tl">
                  <a:srgbClr val="000000">
                    <a:alpha val="43137"/>
                  </a:srgbClr>
                </a:outerShdw>
              </a:effectLst>
            </a:endParaRP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2694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8800" dirty="0">
              <a:solidFill>
                <a:schemeClr val="bg1"/>
              </a:solidFill>
            </a:endParaRPr>
          </a:p>
        </p:txBody>
      </p:sp>
      <p:sp>
        <p:nvSpPr>
          <p:cNvPr id="3" name="Content Placeholder 2"/>
          <p:cNvSpPr>
            <a:spLocks noGrp="1"/>
          </p:cNvSpPr>
          <p:nvPr>
            <p:ph idx="1"/>
          </p:nvPr>
        </p:nvSpPr>
        <p:spPr/>
        <p:txBody>
          <a:bodyPr/>
          <a:lstStyle/>
          <a:p>
            <a:r>
              <a:rPr lang="en-US" sz="5400" b="1" dirty="0">
                <a:effectLst>
                  <a:outerShdw blurRad="38100" dist="38100" dir="2700000" algn="tl">
                    <a:srgbClr val="000000">
                      <a:alpha val="43137"/>
                    </a:srgbClr>
                  </a:outerShdw>
                </a:effectLst>
              </a:rPr>
              <a:t>t</a:t>
            </a:r>
            <a:r>
              <a:rPr lang="en-US" sz="5400" b="1" dirty="0" smtClean="0">
                <a:effectLst>
                  <a:outerShdw blurRad="38100" dist="38100" dir="2700000" algn="tl">
                    <a:srgbClr val="000000">
                      <a:alpha val="43137"/>
                    </a:srgbClr>
                  </a:outerShdw>
                </a:effectLst>
              </a:rPr>
              <a:t>o throw </a:t>
            </a:r>
            <a:r>
              <a:rPr lang="en-US" sz="5400" b="1" dirty="0" smtClean="0">
                <a:solidFill>
                  <a:srgbClr val="FFFF00"/>
                </a:solidFill>
                <a:effectLst>
                  <a:outerShdw blurRad="38100" dist="38100" dir="2700000" algn="tl">
                    <a:srgbClr val="000000">
                      <a:alpha val="43137"/>
                    </a:srgbClr>
                  </a:outerShdw>
                </a:effectLst>
              </a:rPr>
              <a:t>out</a:t>
            </a:r>
            <a:r>
              <a:rPr lang="en-US" sz="5400" b="1" dirty="0" smtClean="0">
                <a:solidFill>
                  <a:schemeClr val="bg1"/>
                </a:solidFill>
                <a:effectLst>
                  <a:outerShdw blurRad="38100" dist="38100" dir="2700000" algn="tl">
                    <a:srgbClr val="000000">
                      <a:alpha val="43137"/>
                    </a:srgbClr>
                  </a:outerShdw>
                </a:effectLst>
              </a:rPr>
              <a:t> </a:t>
            </a:r>
            <a:r>
              <a:rPr lang="en-US" sz="5400" b="1" dirty="0" smtClean="0">
                <a:effectLst>
                  <a:outerShdw blurRad="38100" dist="38100" dir="2700000" algn="tl">
                    <a:srgbClr val="000000">
                      <a:alpha val="43137"/>
                    </a:srgbClr>
                  </a:outerShdw>
                </a:effectLst>
              </a:rPr>
              <a:t>with force, authority, or influence</a:t>
            </a: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4326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800" dirty="0" smtClean="0">
                <a:solidFill>
                  <a:schemeClr val="bg1"/>
                </a:solidFill>
              </a:rPr>
              <a:t>eject</a:t>
            </a:r>
            <a:endParaRPr lang="en-US" sz="8800" dirty="0">
              <a:solidFill>
                <a:schemeClr val="bg1"/>
              </a:solidFill>
            </a:endParaRPr>
          </a:p>
        </p:txBody>
      </p:sp>
      <p:sp>
        <p:nvSpPr>
          <p:cNvPr id="3" name="Content Placeholder 2"/>
          <p:cNvSpPr>
            <a:spLocks noGrp="1"/>
          </p:cNvSpPr>
          <p:nvPr>
            <p:ph idx="1"/>
          </p:nvPr>
        </p:nvSpPr>
        <p:spPr/>
        <p:txBody>
          <a:bodyPr/>
          <a:lstStyle/>
          <a:p>
            <a:r>
              <a:rPr lang="en-US" sz="5400" b="1" dirty="0">
                <a:effectLst>
                  <a:outerShdw blurRad="38100" dist="38100" dir="2700000" algn="tl">
                    <a:srgbClr val="000000">
                      <a:alpha val="43137"/>
                    </a:srgbClr>
                  </a:outerShdw>
                </a:effectLst>
              </a:rPr>
              <a:t>t</a:t>
            </a:r>
            <a:r>
              <a:rPr lang="en-US" sz="5400" b="1" dirty="0" smtClean="0">
                <a:effectLst>
                  <a:outerShdw blurRad="38100" dist="38100" dir="2700000" algn="tl">
                    <a:srgbClr val="000000">
                      <a:alpha val="43137"/>
                    </a:srgbClr>
                  </a:outerShdw>
                </a:effectLst>
              </a:rPr>
              <a:t>o throw </a:t>
            </a:r>
            <a:r>
              <a:rPr lang="en-US" sz="5400" b="1" dirty="0" smtClean="0">
                <a:solidFill>
                  <a:srgbClr val="FFFF00"/>
                </a:solidFill>
                <a:effectLst>
                  <a:outerShdw blurRad="38100" dist="38100" dir="2700000" algn="tl">
                    <a:srgbClr val="000000">
                      <a:alpha val="43137"/>
                    </a:srgbClr>
                  </a:outerShdw>
                </a:effectLst>
              </a:rPr>
              <a:t>out</a:t>
            </a:r>
            <a:r>
              <a:rPr lang="en-US" sz="5400" b="1" dirty="0" smtClean="0">
                <a:solidFill>
                  <a:schemeClr val="bg1"/>
                </a:solidFill>
                <a:effectLst>
                  <a:outerShdw blurRad="38100" dist="38100" dir="2700000" algn="tl">
                    <a:srgbClr val="000000">
                      <a:alpha val="43137"/>
                    </a:srgbClr>
                  </a:outerShdw>
                </a:effectLst>
              </a:rPr>
              <a:t> </a:t>
            </a:r>
            <a:r>
              <a:rPr lang="en-US" sz="5400" b="1" dirty="0" smtClean="0">
                <a:effectLst>
                  <a:outerShdw blurRad="38100" dist="38100" dir="2700000" algn="tl">
                    <a:srgbClr val="000000">
                      <a:alpha val="43137"/>
                    </a:srgbClr>
                  </a:outerShdw>
                </a:effectLst>
              </a:rPr>
              <a:t>with force, authority, or influence</a:t>
            </a:r>
          </a:p>
          <a:p>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9811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Grasslands_SHIP">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dirty="0" smtClean="0">
            <a:solidFill>
              <a:schemeClr val="tx1"/>
            </a:solidFill>
          </a:defRPr>
        </a:defPPr>
      </a:lstStyle>
      <a:style>
        <a:lnRef idx="2">
          <a:schemeClr val="accent2">
            <a:shade val="50000"/>
          </a:schemeClr>
        </a:lnRef>
        <a:fillRef idx="1">
          <a:schemeClr val="accent2"/>
        </a:fillRef>
        <a:effectRef idx="0">
          <a:schemeClr val="accent2"/>
        </a:effectRef>
        <a:fontRef idx="minor">
          <a:schemeClr val="lt1"/>
        </a:fontRef>
      </a:style>
    </a:spDef>
    <a:lnDef>
      <a:spPr>
        <a:ln>
          <a:solidFill>
            <a:schemeClr val="accent2"/>
          </a:solidFill>
        </a:ln>
      </a:spPr>
      <a:bodyPr/>
      <a:lstStyle/>
      <a:style>
        <a:lnRef idx="3">
          <a:schemeClr val="accent1"/>
        </a:lnRef>
        <a:fillRef idx="0">
          <a:schemeClr val="accent1"/>
        </a:fillRef>
        <a:effectRef idx="2">
          <a:schemeClr val="accent1"/>
        </a:effectRef>
        <a:fontRef idx="minor">
          <a:schemeClr val="tx1"/>
        </a:fontRef>
      </a:style>
    </a:lnDef>
    <a:txDef>
      <a:spPr>
        <a:noFill/>
      </a:spPr>
      <a:bodyPr wrap="squar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FBFC48-2A97-44CD-8DED-158D1545D2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Grasslands_SHIP</Template>
  <TotalTime>0</TotalTime>
  <Words>227</Words>
  <Application>Microsoft Office PowerPoint</Application>
  <PresentationFormat>On-screen Show (4:3)</PresentationFormat>
  <Paragraphs>66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Grasslands_SHIP</vt:lpstr>
      <vt:lpstr>Word List; e-, ex-</vt:lpstr>
      <vt:lpstr>PowerPoint Presentation</vt:lpstr>
      <vt:lpstr>erupt  www.youtube.com/watch?v=R0Zbj7S22zs </vt:lpstr>
      <vt:lpstr>PowerPoint Presentation</vt:lpstr>
      <vt:lpstr>exceed</vt:lpstr>
      <vt:lpstr>PowerPoint Presentation</vt:lpstr>
      <vt:lpstr>extinguish</vt:lpstr>
      <vt:lpstr>PowerPoint Presentation</vt:lpstr>
      <vt:lpstr>eject</vt:lpstr>
      <vt:lpstr>PowerPoint Presentation</vt:lpstr>
      <vt:lpstr>expand</vt:lpstr>
      <vt:lpstr>PowerPoint Presentation</vt:lpstr>
      <vt:lpstr>emit</vt:lpstr>
      <vt:lpstr>PowerPoint Presentation</vt:lpstr>
      <vt:lpstr>exhale</vt:lpstr>
      <vt:lpstr>exclude</vt:lpstr>
      <vt:lpstr>exclude</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2015-07-10T14:36:52Z</dcterms:created>
  <dcterms:modified xsi:type="dcterms:W3CDTF">2020-01-02T01:26:42Z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TC027420669991</vt:lpwstr>
  </property>
</Properties>
</file>